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6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2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6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1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0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0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4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5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2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3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DE93D-CA67-482E-8982-BDDC33D77B77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56D7-99F4-4C5E-B651-0F857AEF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9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948" y="212035"/>
            <a:ext cx="10283687" cy="64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17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208" y="266560"/>
            <a:ext cx="10515600" cy="795277"/>
          </a:xfrm>
        </p:spPr>
        <p:txBody>
          <a:bodyPr/>
          <a:lstStyle/>
          <a:p>
            <a:r>
              <a:rPr lang="en-US" dirty="0"/>
              <a:t>SDG&amp;E Pole Management Systems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679783" y="2791187"/>
            <a:ext cx="20814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GIS </a:t>
            </a:r>
          </a:p>
          <a:p>
            <a:pPr algn="ctr"/>
            <a:r>
              <a:rPr lang="en-US" sz="1400" dirty="0"/>
              <a:t>(ESRI)</a:t>
            </a:r>
          </a:p>
        </p:txBody>
      </p:sp>
      <p:sp>
        <p:nvSpPr>
          <p:cNvPr id="9" name="Rectangle 8"/>
          <p:cNvSpPr/>
          <p:nvPr/>
        </p:nvSpPr>
        <p:spPr>
          <a:xfrm>
            <a:off x="3727137" y="2791187"/>
            <a:ext cx="180735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SAP </a:t>
            </a:r>
          </a:p>
          <a:p>
            <a:pPr algn="ctr"/>
            <a:r>
              <a:rPr lang="en-US" sz="1400" dirty="0"/>
              <a:t>PM, SD, FI, Workflow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27048" y="3893756"/>
            <a:ext cx="20814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PIDS</a:t>
            </a:r>
          </a:p>
          <a:p>
            <a:pPr algn="ctr"/>
            <a:r>
              <a:rPr lang="en-US" sz="1400" dirty="0"/>
              <a:t>Pole Information Data System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727049" y="1628728"/>
            <a:ext cx="20814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TEAMS</a:t>
            </a:r>
          </a:p>
          <a:p>
            <a:pPr algn="ctr"/>
            <a:r>
              <a:rPr lang="en-US" sz="1400" dirty="0"/>
              <a:t>Telecommunication Equipment Attachment Management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9783" y="4433386"/>
            <a:ext cx="20814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PowerWorkz</a:t>
            </a:r>
            <a:endParaRPr lang="en-US" dirty="0"/>
          </a:p>
          <a:p>
            <a:pPr algn="ctr"/>
            <a:r>
              <a:rPr lang="en-US" sz="1400" dirty="0"/>
              <a:t>(Vegetation </a:t>
            </a:r>
            <a:r>
              <a:rPr lang="en-US" sz="1400" dirty="0" err="1"/>
              <a:t>Mgmt</a:t>
            </a:r>
            <a:r>
              <a:rPr lang="en-US" sz="1400" dirty="0"/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90082" y="4963573"/>
            <a:ext cx="2081463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Wood Pole Intrusive Inspection</a:t>
            </a:r>
          </a:p>
          <a:p>
            <a:pPr algn="ctr"/>
            <a:r>
              <a:rPr lang="en-US" sz="1400" dirty="0"/>
              <a:t>(In Development)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96000" y="2063369"/>
            <a:ext cx="969264" cy="366077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Firewall</a:t>
            </a:r>
          </a:p>
        </p:txBody>
      </p:sp>
      <p:cxnSp>
        <p:nvCxnSpPr>
          <p:cNvPr id="5" name="Straight Arrow Connector 4"/>
          <p:cNvCxnSpPr>
            <a:stCxn id="6" idx="2"/>
            <a:endCxn id="12" idx="0"/>
          </p:cNvCxnSpPr>
          <p:nvPr/>
        </p:nvCxnSpPr>
        <p:spPr>
          <a:xfrm>
            <a:off x="1720515" y="3705587"/>
            <a:ext cx="0" cy="727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ylinder 13"/>
          <p:cNvSpPr/>
          <p:nvPr/>
        </p:nvSpPr>
        <p:spPr>
          <a:xfrm>
            <a:off x="7786770" y="2411711"/>
            <a:ext cx="1392114" cy="16733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TEAMS/PIDS</a:t>
            </a:r>
          </a:p>
          <a:p>
            <a:pPr algn="ctr"/>
            <a:r>
              <a:rPr lang="en-US" dirty="0"/>
              <a:t>DB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520405" y="3248386"/>
            <a:ext cx="589682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2"/>
          </p:cNvCxnSpPr>
          <p:nvPr/>
        </p:nvCxnSpPr>
        <p:spPr>
          <a:xfrm>
            <a:off x="7786770" y="3248387"/>
            <a:ext cx="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065264" y="3248387"/>
            <a:ext cx="70017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9178884" y="2267712"/>
            <a:ext cx="548164" cy="5234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0" idx="1"/>
          </p:cNvCxnSpPr>
          <p:nvPr/>
        </p:nvCxnSpPr>
        <p:spPr>
          <a:xfrm>
            <a:off x="9178884" y="3602736"/>
            <a:ext cx="548164" cy="7482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566928" y="6190488"/>
            <a:ext cx="5230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05456" y="6190488"/>
            <a:ext cx="35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Secure Private Network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415349" y="6190488"/>
            <a:ext cx="4393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26778" y="6196436"/>
            <a:ext cx="359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Secure Public Network</a:t>
            </a:r>
          </a:p>
        </p:txBody>
      </p:sp>
      <p:cxnSp>
        <p:nvCxnSpPr>
          <p:cNvPr id="24" name="Straight Arrow Connector 23"/>
          <p:cNvCxnSpPr>
            <a:stCxn id="6" idx="3"/>
            <a:endCxn id="9" idx="1"/>
          </p:cNvCxnSpPr>
          <p:nvPr/>
        </p:nvCxnSpPr>
        <p:spPr>
          <a:xfrm>
            <a:off x="2761246" y="3248387"/>
            <a:ext cx="9658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09523" y="2986776"/>
            <a:ext cx="658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Asset </a:t>
            </a:r>
          </a:p>
          <a:p>
            <a:r>
              <a:rPr lang="en-US" sz="1400" dirty="0"/>
              <a:t>Synch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40689" y="3714738"/>
            <a:ext cx="19293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PM – Plant Maintenance</a:t>
            </a:r>
          </a:p>
          <a:p>
            <a:r>
              <a:rPr lang="en-US" sz="1000" dirty="0"/>
              <a:t>SD – Sales and Distribution</a:t>
            </a:r>
          </a:p>
          <a:p>
            <a:r>
              <a:rPr lang="en-US" sz="1000" dirty="0"/>
              <a:t>FI – Finance</a:t>
            </a:r>
          </a:p>
          <a:p>
            <a:r>
              <a:rPr lang="en-US" sz="1000" dirty="0"/>
              <a:t>Workflow – Business Process       Flow</a:t>
            </a:r>
          </a:p>
        </p:txBody>
      </p:sp>
    </p:spTree>
    <p:extLst>
      <p:ext uri="{BB962C8B-B14F-4D97-AF65-F5344CB8AC3E}">
        <p14:creationId xmlns:p14="http://schemas.microsoft.com/office/powerpoint/2010/main" val="3252512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SDG&amp;E Pole Management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Casey, de Paula (Contractor)</dc:creator>
  <cp:lastModifiedBy>Boland, James J.</cp:lastModifiedBy>
  <cp:revision>2</cp:revision>
  <dcterms:created xsi:type="dcterms:W3CDTF">2017-03-15T22:41:32Z</dcterms:created>
  <dcterms:modified xsi:type="dcterms:W3CDTF">2017-03-15T22:55:57Z</dcterms:modified>
</cp:coreProperties>
</file>