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877" r:id="rId2"/>
  </p:sldMasterIdLst>
  <p:notesMasterIdLst>
    <p:notesMasterId r:id="rId12"/>
  </p:notesMasterIdLst>
  <p:handoutMasterIdLst>
    <p:handoutMasterId r:id="rId13"/>
  </p:handoutMasterIdLst>
  <p:sldIdLst>
    <p:sldId id="256" r:id="rId3"/>
    <p:sldId id="448" r:id="rId4"/>
    <p:sldId id="450" r:id="rId5"/>
    <p:sldId id="452" r:id="rId6"/>
    <p:sldId id="453" r:id="rId7"/>
    <p:sldId id="457" r:id="rId8"/>
    <p:sldId id="455" r:id="rId9"/>
    <p:sldId id="443" r:id="rId10"/>
    <p:sldId id="454" r:id="rId11"/>
  </p:sldIdLst>
  <p:sldSz cx="9144000" cy="6858000" type="screen4x3"/>
  <p:notesSz cx="6858000" cy="9144000"/>
  <p:defaultTextStyle>
    <a:lvl1pPr marL="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22646"/>
    <a:srgbClr val="A0A0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>
  <a:tblStyle styleId="{B301B821-A1FF-4177-AEE7-76D212191A09}" styleName="Medium Style 9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9DCAF9ED-07DC-4A11-8D7F-57B35C25682E}" styleName="Medium Style 10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793D81CF-94F2-401A-BA57-92F5A7B2D0C5}" styleName="Medium Style 8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5FD0F851-EC5A-4D38-B0AD-8093EC10F338}" styleName="Light Style 6">
    <a:wholeTbl>
      <a:tcTxStyle>
        <a:fontRef idx="minor">
          <a:scrgbClr r="0" g="0" b="0"/>
        </a:fontRef>
        <a:schemeClr val="accent5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  <a:neCell>
      <a:tcStyle>
        <a:tcBdr/>
      </a:tcStyle>
    </a:neCell>
    <a:nwCell>
      <a:tcStyle>
        <a:tcBdr/>
      </a:tcStyle>
    </a:nwCell>
  </a:tblStyle>
  <a:tblStyle styleId="{1FECB4D8-DB02-4DC6-A0A2-4F2EBAE1DC90}" styleName="Medium Style 1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3B4B98B0-60AC-42C2-AFA5-B58CD77FA1E5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  <a:neCell>
      <a:tcStyle>
        <a:tcBdr/>
      </a:tcStyle>
    </a:neCell>
    <a:nwCell>
      <a:tcStyle>
        <a:tcBdr/>
      </a:tcStyle>
    </a:nwCell>
  </a:tblStyle>
  <a:tblStyle styleId="{0E3FDE45-AF77-4B5C-9715-49D594BDF05E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  <a:neCell>
      <a:tcStyle>
        <a:tcBdr/>
      </a:tcStyle>
    </a:neCell>
    <a:nwCell>
      <a:tcStyle>
        <a:tcBdr/>
      </a:tcStyle>
    </a:nwCell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52" autoAdjust="0"/>
    <p:restoredTop sz="99170" autoAdjust="0"/>
  </p:normalViewPr>
  <p:slideViewPr>
    <p:cSldViewPr>
      <p:cViewPr>
        <p:scale>
          <a:sx n="100" d="100"/>
          <a:sy n="100" d="100"/>
        </p:scale>
        <p:origin x="-1472" y="-3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1725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9.xml"/><Relationship Id="rId12" Type="http://schemas.openxmlformats.org/officeDocument/2006/relationships/notesMaster" Target="notesMasters/notesMaster1.xml"/><Relationship Id="rId13" Type="http://schemas.openxmlformats.org/officeDocument/2006/relationships/handoutMaster" Target="handoutMasters/handoutMaster1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customXml" Target="../customXml/item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>
            <a:extLst/>
          </a:lstStyle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>
            <a:extLst/>
          </a:lstStyle>
          <a:p>
            <a:fld id="{31555DB1-8736-42A3-B48D-2B08FB93332A}" type="datetimeFigureOut">
              <a:rPr lang="en-US" smtClean="0"/>
              <a:pPr/>
              <a:t>2/6/12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>
            <a:extLst/>
          </a:lstStyle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>
            <a:extLst/>
          </a:lstStyle>
          <a:p>
            <a:fld id="{5400D380-E0D7-4EB1-B91E-BFCC7DA7F29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90531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>
            <a:extLst/>
          </a:lstStyle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>
            <a:extLst/>
          </a:lstStyle>
          <a:p>
            <a:fld id="{0BDB199F-A56C-4049-BA04-1447030960FF}" type="datetimeFigureOut">
              <a:rPr lang="en-US" smtClean="0"/>
              <a:pPr/>
              <a:t>2/6/12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>
            <a:extLst/>
          </a:lstStyle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>
            <a:extLst/>
          </a:lstStyle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>
            <a:extLst/>
          </a:lstStyle>
          <a:p>
            <a:fld id="{B3A019F3-8596-4028-9847-CBD3A185B07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5270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3A019F3-8596-4028-9847-CBD3A185B07A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2BF701-C161-B44D-B898-D62940BCD89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4066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2BF701-C161-B44D-B898-D62940BCD89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4066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2BF701-C161-B44D-B898-D62940BCD89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4066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2BF701-C161-B44D-B898-D62940BCD89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4066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2BF701-C161-B44D-B898-D62940BCD89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4066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2BF701-C161-B44D-B898-D62940BCD89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4066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2BF701-C161-B44D-B898-D62940BCD89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4066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0"/>
          <p:cNvSpPr/>
          <p:nvPr/>
        </p:nvSpPr>
        <p:spPr>
          <a:xfrm>
            <a:off x="0" y="3546618"/>
            <a:ext cx="9144000" cy="1143000"/>
          </a:xfrm>
          <a:prstGeom prst="rect">
            <a:avLst/>
          </a:prstGeom>
          <a:solidFill>
            <a:schemeClr val="accent6">
              <a:shade val="75000"/>
            </a:schemeClr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/>
          </a:p>
        </p:txBody>
      </p:sp>
      <p:sp>
        <p:nvSpPr>
          <p:cNvPr id="2" name="Rectangle 2"/>
          <p:cNvSpPr>
            <a:spLocks noGrp="1"/>
          </p:cNvSpPr>
          <p:nvPr>
            <p:ph type="ctrTitle"/>
          </p:nvPr>
        </p:nvSpPr>
        <p:spPr>
          <a:xfrm>
            <a:off x="228600" y="4114800"/>
            <a:ext cx="7239000" cy="533400"/>
          </a:xfrm>
          <a:prstGeom prst="rect">
            <a:avLst/>
          </a:prstGeom>
          <a:noFill/>
        </p:spPr>
        <p:txBody>
          <a:bodyPr vert="horz"/>
          <a:lstStyle>
            <a:lvl1pPr algn="l" eaLnBrk="1" latinLnBrk="0" hangingPunct="1">
              <a:defRPr kumimoji="0" sz="2000" b="0" cap="all" spc="150" baseline="0">
                <a:solidFill>
                  <a:schemeClr val="bg1"/>
                </a:solidFill>
              </a:defRPr>
            </a:lvl1pPr>
            <a:extLst/>
          </a:lstStyle>
          <a:p>
            <a:pPr eaLnBrk="1" latinLnBrk="1" hangingPunct="1"/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Rectangle 3"/>
          <p:cNvSpPr>
            <a:spLocks noGrp="1"/>
          </p:cNvSpPr>
          <p:nvPr>
            <p:ph type="subTitle" idx="1" hasCustomPrompt="1"/>
          </p:nvPr>
        </p:nvSpPr>
        <p:spPr>
          <a:xfrm>
            <a:off x="228600" y="4706112"/>
            <a:ext cx="6934200" cy="228600"/>
          </a:xfrm>
          <a:solidFill>
            <a:schemeClr val="bg1"/>
          </a:solidFill>
        </p:spPr>
        <p:txBody>
          <a:bodyPr/>
          <a:lstStyle>
            <a:lvl1pPr marL="0" indent="0" algn="l" eaLnBrk="1" latinLnBrk="0" hangingPunct="1">
              <a:buNone/>
              <a:defRPr kumimoji="0" sz="1100" b="1">
                <a:solidFill>
                  <a:schemeClr val="accent4">
                    <a:shade val="50000"/>
                  </a:schemeClr>
                </a:solidFill>
              </a:defRPr>
            </a:lvl1pPr>
            <a:lvl2pPr marL="457200" indent="0" algn="ctr" eaLnBrk="1" latinLnBrk="0" hangingPunct="1">
              <a:buNone/>
            </a:lvl2pPr>
            <a:lvl3pPr marL="914400" indent="0" algn="ctr" eaLnBrk="1" latinLnBrk="0" hangingPunct="1">
              <a:buNone/>
            </a:lvl3pPr>
            <a:lvl4pPr marL="1371600" indent="0" algn="ctr" eaLnBrk="1" latinLnBrk="0" hangingPunct="1">
              <a:buNone/>
            </a:lvl4pPr>
            <a:lvl5pPr marL="1828800" indent="0" algn="ctr" eaLnBrk="1" latinLnBrk="0" hangingPunct="1">
              <a:buNone/>
            </a:lvl5pPr>
            <a:lvl6pPr marL="2286000" indent="0" algn="ctr" eaLnBrk="1" latinLnBrk="0" hangingPunct="1">
              <a:buNone/>
            </a:lvl6pPr>
            <a:lvl7pPr marL="2743200" indent="0" algn="ctr" eaLnBrk="1" latinLnBrk="0" hangingPunct="1">
              <a:buNone/>
            </a:lvl7pPr>
            <a:lvl8pPr marL="3200400" indent="0" algn="ctr" eaLnBrk="1" latinLnBrk="0" hangingPunct="1">
              <a:buNone/>
            </a:lvl8pPr>
            <a:lvl9pPr marL="3657600" indent="0" algn="ctr" eaLnBrk="1" latinLnBrk="0" hangingPunct="1">
              <a:buNone/>
            </a:lvl9pPr>
            <a:extLst/>
          </a:lstStyle>
          <a:p>
            <a:r>
              <a:rPr kumimoji="0" lang="en-US" dirty="0" smtClean="0"/>
              <a:t>Click to add author information</a:t>
            </a:r>
            <a:endParaRPr kumimoji="0" lang="en-US" dirty="0"/>
          </a:p>
        </p:txBody>
      </p:sp>
      <p:sp>
        <p:nvSpPr>
          <p:cNvPr id="16" name="Rectangle 16"/>
          <p:cNvSpPr>
            <a:spLocks noGrp="1"/>
          </p:cNvSpPr>
          <p:nvPr>
            <p:ph type="ftr" sz="quarter" idx="12"/>
          </p:nvPr>
        </p:nvSpPr>
        <p:spPr>
          <a:xfrm>
            <a:off x="5105400" y="6324600"/>
            <a:ext cx="3733800" cy="304800"/>
          </a:xfrm>
        </p:spPr>
        <p:txBody>
          <a:bodyPr/>
          <a:lstStyle>
            <a:lvl1pPr>
              <a:defRPr sz="1400"/>
            </a:lvl1pPr>
            <a:extLst/>
          </a:lstStyle>
          <a:p>
            <a:pPr algn="r"/>
            <a:r>
              <a:rPr lang="en-US" smtClean="0"/>
              <a:t>Confidential</a:t>
            </a:r>
            <a:endParaRPr lang="en-US" dirty="0"/>
          </a:p>
        </p:txBody>
      </p:sp>
      <p:sp>
        <p:nvSpPr>
          <p:cNvPr id="8" name="Rectangle 10"/>
          <p:cNvSpPr/>
          <p:nvPr/>
        </p:nvSpPr>
        <p:spPr>
          <a:xfrm>
            <a:off x="0" y="0"/>
            <a:ext cx="9144000" cy="4038600"/>
          </a:xfrm>
          <a:prstGeom prst="rect">
            <a:avLst/>
          </a:prstGeom>
          <a:solidFill>
            <a:schemeClr val="accent4"/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0" y="4645880"/>
            <a:ext cx="9144000" cy="27432"/>
          </a:xfrm>
          <a:prstGeom prst="rect">
            <a:avLst/>
          </a:prstGeom>
          <a:solidFill>
            <a:schemeClr val="accent4"/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6019800"/>
            <a:ext cx="2496892" cy="5969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-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"/>
          <p:cNvSpPr>
            <a:spLocks noGrp="1"/>
          </p:cNvSpPr>
          <p:nvPr>
            <p:ph type="title"/>
          </p:nvPr>
        </p:nvSpPr>
        <p:spPr>
          <a:xfrm>
            <a:off x="8610600" y="381000"/>
            <a:ext cx="533400" cy="5867400"/>
          </a:xfrm>
          <a:prstGeom prst="rect">
            <a:avLst/>
          </a:prstGeom>
        </p:spPr>
        <p:txBody>
          <a:bodyPr/>
          <a:lstStyle>
            <a:extLst/>
          </a:lstStyle>
          <a:p>
            <a:pPr eaLnBrk="1" latinLnBrk="1" hangingPunct="1"/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6" name="Rectangle 8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81000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 eaLnBrk="1" latinLnBrk="0" hangingPunct="1">
              <a:defRPr kumimoji="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en-US" dirty="0" smtClean="0"/>
              <a:t>Click to add heading</a:t>
            </a:r>
            <a:endParaRPr kumimoji="0" lang="en-US"/>
          </a:p>
        </p:txBody>
      </p:sp>
      <p:sp>
        <p:nvSpPr>
          <p:cNvPr id="17" name="Rectangle 11"/>
          <p:cNvSpPr>
            <a:spLocks noGrp="1"/>
          </p:cNvSpPr>
          <p:nvPr>
            <p:ph sz="quarter" idx="15"/>
          </p:nvPr>
        </p:nvSpPr>
        <p:spPr>
          <a:xfrm>
            <a:off x="304800" y="609600"/>
            <a:ext cx="3962400" cy="2706624"/>
          </a:xfrm>
        </p:spPr>
        <p:txBody>
          <a:bodyPr/>
          <a:lstStyle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  <a:p>
            <a:pPr lvl="1" eaLnBrk="1" latinLnBrk="1" hangingPunct="1"/>
            <a:r>
              <a:rPr lang="en-US" smtClean="0"/>
              <a:t>Second level</a:t>
            </a:r>
          </a:p>
          <a:p>
            <a:pPr lvl="2" eaLnBrk="1" latinLnBrk="1" hangingPunct="1"/>
            <a:r>
              <a:rPr lang="en-US" smtClean="0"/>
              <a:t>Third level</a:t>
            </a:r>
          </a:p>
          <a:p>
            <a:pPr lvl="3" eaLnBrk="1" latinLnBrk="1" hangingPunct="1"/>
            <a:r>
              <a:rPr lang="en-US" smtClean="0"/>
              <a:t>Fourth level</a:t>
            </a:r>
          </a:p>
          <a:p>
            <a:pPr lvl="4" eaLnBrk="1" latinLnBrk="1" hangingPunct="1"/>
            <a:r>
              <a:rPr lang="en-US" smtClean="0"/>
              <a:t>Fifth level</a:t>
            </a:r>
            <a:endParaRPr/>
          </a:p>
        </p:txBody>
      </p:sp>
      <p:sp>
        <p:nvSpPr>
          <p:cNvPr id="18" name="Rectangle 8"/>
          <p:cNvSpPr>
            <a:spLocks noGrp="1"/>
          </p:cNvSpPr>
          <p:nvPr>
            <p:ph type="body" sz="quarter" idx="16" hasCustomPrompt="1"/>
          </p:nvPr>
        </p:nvSpPr>
        <p:spPr>
          <a:xfrm>
            <a:off x="301752" y="3319272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 eaLnBrk="1" latinLnBrk="0" hangingPunct="1">
              <a:defRPr kumimoji="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en-US" dirty="0" smtClean="0"/>
              <a:t>Click to add heading</a:t>
            </a:r>
            <a:endParaRPr kumimoji="0" lang="en-US"/>
          </a:p>
        </p:txBody>
      </p:sp>
      <p:sp>
        <p:nvSpPr>
          <p:cNvPr id="20" name="Rectangle 11"/>
          <p:cNvSpPr>
            <a:spLocks noGrp="1"/>
          </p:cNvSpPr>
          <p:nvPr>
            <p:ph sz="quarter" idx="17"/>
          </p:nvPr>
        </p:nvSpPr>
        <p:spPr>
          <a:xfrm>
            <a:off x="301752" y="3547872"/>
            <a:ext cx="3965448" cy="2706624"/>
          </a:xfrm>
        </p:spPr>
        <p:txBody>
          <a:bodyPr/>
          <a:lstStyle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  <a:p>
            <a:pPr lvl="1" eaLnBrk="1" latinLnBrk="1" hangingPunct="1"/>
            <a:r>
              <a:rPr lang="en-US" smtClean="0"/>
              <a:t>Second level</a:t>
            </a:r>
          </a:p>
          <a:p>
            <a:pPr lvl="2" eaLnBrk="1" latinLnBrk="1" hangingPunct="1"/>
            <a:r>
              <a:rPr lang="en-US" smtClean="0"/>
              <a:t>Third level</a:t>
            </a:r>
          </a:p>
          <a:p>
            <a:pPr lvl="3" eaLnBrk="1" latinLnBrk="1" hangingPunct="1"/>
            <a:r>
              <a:rPr lang="en-US" smtClean="0"/>
              <a:t>Fourth level</a:t>
            </a:r>
          </a:p>
          <a:p>
            <a:pPr lvl="4" eaLnBrk="1" latinLnBrk="1" hangingPunct="1"/>
            <a:r>
              <a:rPr lang="en-US" smtClean="0"/>
              <a:t>Fifth level</a:t>
            </a:r>
            <a:endParaRPr/>
          </a:p>
        </p:txBody>
      </p:sp>
      <p:sp>
        <p:nvSpPr>
          <p:cNvPr id="21" name="Rectangle 8"/>
          <p:cNvSpPr>
            <a:spLocks noGrp="1"/>
          </p:cNvSpPr>
          <p:nvPr>
            <p:ph type="body" sz="quarter" idx="18" hasCustomPrompt="1"/>
          </p:nvPr>
        </p:nvSpPr>
        <p:spPr>
          <a:xfrm>
            <a:off x="4419600" y="381000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 eaLnBrk="1" latinLnBrk="0" hangingPunct="1">
              <a:defRPr kumimoji="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en-US" dirty="0" smtClean="0"/>
              <a:t>Click to add heading</a:t>
            </a:r>
            <a:endParaRPr kumimoji="0" lang="en-US"/>
          </a:p>
        </p:txBody>
      </p:sp>
      <p:sp>
        <p:nvSpPr>
          <p:cNvPr id="24" name="Rectangle 11"/>
          <p:cNvSpPr>
            <a:spLocks noGrp="1"/>
          </p:cNvSpPr>
          <p:nvPr>
            <p:ph sz="quarter" idx="19"/>
          </p:nvPr>
        </p:nvSpPr>
        <p:spPr>
          <a:xfrm>
            <a:off x="4419600" y="609600"/>
            <a:ext cx="3962400" cy="2706624"/>
          </a:xfrm>
        </p:spPr>
        <p:txBody>
          <a:bodyPr/>
          <a:lstStyle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  <a:p>
            <a:pPr lvl="1" eaLnBrk="1" latinLnBrk="1" hangingPunct="1"/>
            <a:r>
              <a:rPr lang="en-US" smtClean="0"/>
              <a:t>Second level</a:t>
            </a:r>
          </a:p>
          <a:p>
            <a:pPr lvl="2" eaLnBrk="1" latinLnBrk="1" hangingPunct="1"/>
            <a:r>
              <a:rPr lang="en-US" smtClean="0"/>
              <a:t>Third level</a:t>
            </a:r>
          </a:p>
          <a:p>
            <a:pPr lvl="3" eaLnBrk="1" latinLnBrk="1" hangingPunct="1"/>
            <a:r>
              <a:rPr lang="en-US" smtClean="0"/>
              <a:t>Fourth level</a:t>
            </a:r>
          </a:p>
          <a:p>
            <a:pPr lvl="4" eaLnBrk="1" latinLnBrk="1" hangingPunct="1"/>
            <a:r>
              <a:rPr lang="en-US" smtClean="0"/>
              <a:t>Fifth level</a:t>
            </a:r>
            <a:endParaRPr/>
          </a:p>
        </p:txBody>
      </p:sp>
      <p:sp>
        <p:nvSpPr>
          <p:cNvPr id="25" name="Rectangle 8"/>
          <p:cNvSpPr>
            <a:spLocks noGrp="1"/>
          </p:cNvSpPr>
          <p:nvPr>
            <p:ph type="body" sz="quarter" idx="20" hasCustomPrompt="1"/>
          </p:nvPr>
        </p:nvSpPr>
        <p:spPr>
          <a:xfrm>
            <a:off x="4416552" y="3319272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 eaLnBrk="1" latinLnBrk="0" hangingPunct="1">
              <a:defRPr kumimoji="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en-US" dirty="0" smtClean="0"/>
              <a:t>Click to add heading</a:t>
            </a:r>
            <a:endParaRPr kumimoji="0" lang="en-US"/>
          </a:p>
        </p:txBody>
      </p:sp>
      <p:sp>
        <p:nvSpPr>
          <p:cNvPr id="26" name="Rectangle 11"/>
          <p:cNvSpPr>
            <a:spLocks noGrp="1"/>
          </p:cNvSpPr>
          <p:nvPr>
            <p:ph sz="quarter" idx="21"/>
          </p:nvPr>
        </p:nvSpPr>
        <p:spPr>
          <a:xfrm>
            <a:off x="4416552" y="3547872"/>
            <a:ext cx="3965448" cy="2706624"/>
          </a:xfrm>
        </p:spPr>
        <p:txBody>
          <a:bodyPr/>
          <a:lstStyle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  <a:p>
            <a:pPr lvl="1" eaLnBrk="1" latinLnBrk="1" hangingPunct="1"/>
            <a:r>
              <a:rPr lang="en-US" smtClean="0"/>
              <a:t>Second level</a:t>
            </a:r>
          </a:p>
          <a:p>
            <a:pPr lvl="2" eaLnBrk="1" latinLnBrk="1" hangingPunct="1"/>
            <a:r>
              <a:rPr lang="en-US" smtClean="0"/>
              <a:t>Third level</a:t>
            </a:r>
          </a:p>
          <a:p>
            <a:pPr lvl="3" eaLnBrk="1" latinLnBrk="1" hangingPunct="1"/>
            <a:r>
              <a:rPr lang="en-US" smtClean="0"/>
              <a:t>Fourth level</a:t>
            </a:r>
          </a:p>
          <a:p>
            <a:pPr lvl="4" eaLnBrk="1" latinLnBrk="1" hangingPunct="1"/>
            <a:r>
              <a:rPr lang="en-US" smtClean="0"/>
              <a:t>Fifth level</a:t>
            </a:r>
            <a:endParaRPr/>
          </a:p>
        </p:txBody>
      </p:sp>
      <p:sp>
        <p:nvSpPr>
          <p:cNvPr id="23" name="Rectangle 23"/>
          <p:cNvSpPr>
            <a:spLocks noGrp="1"/>
          </p:cNvSpPr>
          <p:nvPr>
            <p:ph type="dt" sz="half" idx="22"/>
          </p:nvPr>
        </p:nvSpPr>
        <p:spPr/>
        <p:txBody>
          <a:bodyPr/>
          <a:lstStyle>
            <a:extLst/>
          </a:lstStyle>
          <a:p>
            <a:pPr algn="r"/>
            <a:fld id="{324A8B79-7301-1642-93E1-83544D2622AF}" type="datetime1">
              <a:rPr kumimoji="0" lang="en-US" smtClean="0"/>
              <a:pPr algn="r"/>
              <a:t>2/6/12</a:t>
            </a:fld>
            <a:endParaRPr kumimoji="0" lang="en-US" sz="1000" dirty="0">
              <a:solidFill>
                <a:schemeClr val="tx1">
                  <a:tint val="65000"/>
                </a:schemeClr>
              </a:solidFill>
            </a:endParaRPr>
          </a:p>
        </p:txBody>
      </p:sp>
      <p:sp>
        <p:nvSpPr>
          <p:cNvPr id="27" name="Rectangle 27"/>
          <p:cNvSpPr>
            <a:spLocks noGrp="1"/>
          </p:cNvSpPr>
          <p:nvPr>
            <p:ph type="sldNum" sz="quarter" idx="23"/>
          </p:nvPr>
        </p:nvSpPr>
        <p:spPr/>
        <p:txBody>
          <a:bodyPr/>
          <a:lstStyle>
            <a:extLst/>
          </a:lstStyle>
          <a:p>
            <a:pPr algn="r"/>
            <a:fld id="{256D3EEF-DE4E-429D-8EC4-DDC531AFF587}" type="slidenum">
              <a:rPr kumimoji="0" lang="en-US" sz="1000" smtClean="0"/>
              <a:pPr algn="r"/>
              <a:t>‹#›</a:t>
            </a:fld>
            <a:endParaRPr kumimoji="0" lang="en-US" sz="1000" dirty="0"/>
          </a:p>
        </p:txBody>
      </p:sp>
      <p:sp>
        <p:nvSpPr>
          <p:cNvPr id="28" name="Rectangle 28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extLst/>
          </a:lstStyle>
          <a:p>
            <a:r>
              <a:rPr kumimoji="0" lang="en-US" sz="1000" smtClean="0">
                <a:solidFill>
                  <a:sysClr val="windowText" lastClr="000000"/>
                </a:solidFill>
              </a:rPr>
              <a:t>Confidential</a:t>
            </a:r>
            <a:endParaRPr kumimoji="0" lang="en-US" sz="1000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-Up: 1 Left, 3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/>
          </p:cNvSpPr>
          <p:nvPr>
            <p:ph type="title"/>
          </p:nvPr>
        </p:nvSpPr>
        <p:spPr>
          <a:xfrm>
            <a:off x="8610600" y="381000"/>
            <a:ext cx="533400" cy="5867400"/>
          </a:xfrm>
          <a:prstGeom prst="rect">
            <a:avLst/>
          </a:prstGeom>
        </p:spPr>
        <p:txBody>
          <a:bodyPr/>
          <a:lstStyle>
            <a:extLst/>
          </a:lstStyle>
          <a:p>
            <a:pPr eaLnBrk="1" latinLnBrk="1" hangingPunct="1"/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0" name="Rectangle 8"/>
          <p:cNvSpPr>
            <a:spLocks noGrp="1"/>
          </p:cNvSpPr>
          <p:nvPr>
            <p:ph type="body" sz="quarter" idx="14" hasCustomPrompt="1"/>
          </p:nvPr>
        </p:nvSpPr>
        <p:spPr>
          <a:xfrm>
            <a:off x="4419600" y="381000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 eaLnBrk="1" latinLnBrk="0" hangingPunct="1">
              <a:defRPr kumimoji="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en-US" dirty="0" smtClean="0"/>
              <a:t>Click to add heading</a:t>
            </a:r>
            <a:endParaRPr kumimoji="0" lang="en-US" dirty="0"/>
          </a:p>
        </p:txBody>
      </p:sp>
      <p:sp>
        <p:nvSpPr>
          <p:cNvPr id="8" name="Rectangle 11"/>
          <p:cNvSpPr>
            <a:spLocks noGrp="1"/>
          </p:cNvSpPr>
          <p:nvPr>
            <p:ph sz="quarter" idx="16"/>
          </p:nvPr>
        </p:nvSpPr>
        <p:spPr>
          <a:xfrm>
            <a:off x="4419600" y="609600"/>
            <a:ext cx="3962400" cy="1728216"/>
          </a:xfrm>
        </p:spPr>
        <p:txBody>
          <a:bodyPr/>
          <a:lstStyle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  <a:p>
            <a:pPr lvl="1" eaLnBrk="1" latinLnBrk="1" hangingPunct="1"/>
            <a:r>
              <a:rPr lang="en-US" smtClean="0"/>
              <a:t>Second level</a:t>
            </a:r>
          </a:p>
          <a:p>
            <a:pPr lvl="2" eaLnBrk="1" latinLnBrk="1" hangingPunct="1"/>
            <a:r>
              <a:rPr lang="en-US" smtClean="0"/>
              <a:t>Third level</a:t>
            </a:r>
          </a:p>
          <a:p>
            <a:pPr lvl="3" eaLnBrk="1" latinLnBrk="1" hangingPunct="1"/>
            <a:r>
              <a:rPr lang="en-US" smtClean="0"/>
              <a:t>Fourth level</a:t>
            </a:r>
          </a:p>
          <a:p>
            <a:pPr lvl="4" eaLnBrk="1" latinLnBrk="1" hangingPunct="1"/>
            <a:r>
              <a:rPr lang="en-US" smtClean="0"/>
              <a:t>Fifth level</a:t>
            </a:r>
            <a:endParaRPr/>
          </a:p>
        </p:txBody>
      </p:sp>
      <p:sp>
        <p:nvSpPr>
          <p:cNvPr id="19" name="Rectangle 8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81000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 eaLnBrk="1" latinLnBrk="0" hangingPunct="1">
              <a:defRPr kumimoji="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en-US" dirty="0" smtClean="0"/>
              <a:t>Click to add heading</a:t>
            </a:r>
            <a:endParaRPr kumimoji="0" lang="en-US" dirty="0"/>
          </a:p>
        </p:txBody>
      </p:sp>
      <p:sp>
        <p:nvSpPr>
          <p:cNvPr id="20" name="Rectangle 11"/>
          <p:cNvSpPr>
            <a:spLocks noGrp="1"/>
          </p:cNvSpPr>
          <p:nvPr>
            <p:ph sz="quarter" idx="15"/>
          </p:nvPr>
        </p:nvSpPr>
        <p:spPr>
          <a:xfrm>
            <a:off x="304800" y="609600"/>
            <a:ext cx="3962400" cy="5638800"/>
          </a:xfrm>
        </p:spPr>
        <p:txBody>
          <a:bodyPr/>
          <a:lstStyle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  <a:p>
            <a:pPr lvl="1" eaLnBrk="1" latinLnBrk="1" hangingPunct="1"/>
            <a:r>
              <a:rPr lang="en-US" smtClean="0"/>
              <a:t>Second level</a:t>
            </a:r>
          </a:p>
          <a:p>
            <a:pPr lvl="2" eaLnBrk="1" latinLnBrk="1" hangingPunct="1"/>
            <a:r>
              <a:rPr lang="en-US" smtClean="0"/>
              <a:t>Third level</a:t>
            </a:r>
          </a:p>
          <a:p>
            <a:pPr lvl="3" eaLnBrk="1" latinLnBrk="1" hangingPunct="1"/>
            <a:r>
              <a:rPr lang="en-US" smtClean="0"/>
              <a:t>Fourth level</a:t>
            </a:r>
          </a:p>
          <a:p>
            <a:pPr lvl="4" eaLnBrk="1" latinLnBrk="1" hangingPunct="1"/>
            <a:r>
              <a:rPr lang="en-US" smtClean="0"/>
              <a:t>Fifth level</a:t>
            </a:r>
            <a:endParaRPr/>
          </a:p>
        </p:txBody>
      </p:sp>
      <p:sp>
        <p:nvSpPr>
          <p:cNvPr id="12" name="Rectangle 8"/>
          <p:cNvSpPr>
            <a:spLocks noGrp="1"/>
          </p:cNvSpPr>
          <p:nvPr>
            <p:ph type="body" sz="quarter" idx="17" hasCustomPrompt="1"/>
          </p:nvPr>
        </p:nvSpPr>
        <p:spPr>
          <a:xfrm>
            <a:off x="4416552" y="2340864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 eaLnBrk="1" latinLnBrk="0" hangingPunct="1">
              <a:defRPr kumimoji="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en-US" dirty="0" smtClean="0"/>
              <a:t>Click to add heading</a:t>
            </a:r>
            <a:endParaRPr kumimoji="0" lang="en-US" dirty="0"/>
          </a:p>
        </p:txBody>
      </p:sp>
      <p:sp>
        <p:nvSpPr>
          <p:cNvPr id="13" name="Rectangle 11"/>
          <p:cNvSpPr>
            <a:spLocks noGrp="1"/>
          </p:cNvSpPr>
          <p:nvPr>
            <p:ph sz="quarter" idx="18"/>
          </p:nvPr>
        </p:nvSpPr>
        <p:spPr>
          <a:xfrm>
            <a:off x="4416552" y="2569464"/>
            <a:ext cx="3962400" cy="1728216"/>
          </a:xfrm>
        </p:spPr>
        <p:txBody>
          <a:bodyPr/>
          <a:lstStyle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  <a:p>
            <a:pPr lvl="1" eaLnBrk="1" latinLnBrk="1" hangingPunct="1"/>
            <a:r>
              <a:rPr lang="en-US" smtClean="0"/>
              <a:t>Second level</a:t>
            </a:r>
          </a:p>
          <a:p>
            <a:pPr lvl="2" eaLnBrk="1" latinLnBrk="1" hangingPunct="1"/>
            <a:r>
              <a:rPr lang="en-US" smtClean="0"/>
              <a:t>Third level</a:t>
            </a:r>
          </a:p>
          <a:p>
            <a:pPr lvl="3" eaLnBrk="1" latinLnBrk="1" hangingPunct="1"/>
            <a:r>
              <a:rPr lang="en-US" smtClean="0"/>
              <a:t>Fourth level</a:t>
            </a:r>
          </a:p>
          <a:p>
            <a:pPr lvl="4" eaLnBrk="1" latinLnBrk="1" hangingPunct="1"/>
            <a:r>
              <a:rPr lang="en-US" smtClean="0"/>
              <a:t>Fifth level</a:t>
            </a:r>
            <a:endParaRPr/>
          </a:p>
        </p:txBody>
      </p:sp>
      <p:sp>
        <p:nvSpPr>
          <p:cNvPr id="14" name="Rectangle 8"/>
          <p:cNvSpPr>
            <a:spLocks noGrp="1"/>
          </p:cNvSpPr>
          <p:nvPr>
            <p:ph type="body" sz="quarter" idx="19" hasCustomPrompt="1"/>
          </p:nvPr>
        </p:nvSpPr>
        <p:spPr>
          <a:xfrm>
            <a:off x="4419600" y="4291584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 eaLnBrk="1" latinLnBrk="0" hangingPunct="1">
              <a:defRPr kumimoji="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en-US" dirty="0" smtClean="0"/>
              <a:t>Click to add heading</a:t>
            </a:r>
            <a:endParaRPr kumimoji="0" lang="en-US" dirty="0"/>
          </a:p>
        </p:txBody>
      </p:sp>
      <p:sp>
        <p:nvSpPr>
          <p:cNvPr id="15" name="Rectangle 11"/>
          <p:cNvSpPr>
            <a:spLocks noGrp="1"/>
          </p:cNvSpPr>
          <p:nvPr>
            <p:ph sz="quarter" idx="20"/>
          </p:nvPr>
        </p:nvSpPr>
        <p:spPr>
          <a:xfrm>
            <a:off x="4419600" y="4520184"/>
            <a:ext cx="3962400" cy="1728216"/>
          </a:xfrm>
        </p:spPr>
        <p:txBody>
          <a:bodyPr/>
          <a:lstStyle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  <a:p>
            <a:pPr lvl="1" eaLnBrk="1" latinLnBrk="1" hangingPunct="1"/>
            <a:r>
              <a:rPr lang="en-US" smtClean="0"/>
              <a:t>Second level</a:t>
            </a:r>
          </a:p>
          <a:p>
            <a:pPr lvl="2" eaLnBrk="1" latinLnBrk="1" hangingPunct="1"/>
            <a:r>
              <a:rPr lang="en-US" smtClean="0"/>
              <a:t>Third level</a:t>
            </a:r>
          </a:p>
          <a:p>
            <a:pPr lvl="3" eaLnBrk="1" latinLnBrk="1" hangingPunct="1"/>
            <a:r>
              <a:rPr lang="en-US" smtClean="0"/>
              <a:t>Fourth level</a:t>
            </a:r>
          </a:p>
          <a:p>
            <a:pPr lvl="4" eaLnBrk="1" latinLnBrk="1" hangingPunct="1"/>
            <a:r>
              <a:rPr lang="en-US" smtClean="0"/>
              <a:t>Fifth level</a:t>
            </a:r>
            <a:endParaRPr/>
          </a:p>
        </p:txBody>
      </p:sp>
      <p:sp>
        <p:nvSpPr>
          <p:cNvPr id="17" name="Rectangle 17"/>
          <p:cNvSpPr>
            <a:spLocks noGrp="1"/>
          </p:cNvSpPr>
          <p:nvPr>
            <p:ph type="dt" sz="half" idx="21"/>
          </p:nvPr>
        </p:nvSpPr>
        <p:spPr/>
        <p:txBody>
          <a:bodyPr/>
          <a:lstStyle>
            <a:extLst/>
          </a:lstStyle>
          <a:p>
            <a:pPr algn="r"/>
            <a:fld id="{7A6E5689-C097-D248-93E0-8098BD52A36D}" type="datetime1">
              <a:rPr kumimoji="0" lang="en-US" smtClean="0"/>
              <a:pPr algn="r"/>
              <a:t>2/6/12</a:t>
            </a:fld>
            <a:endParaRPr kumimoji="0" lang="en-US" sz="1000" dirty="0">
              <a:solidFill>
                <a:schemeClr val="tx1">
                  <a:tint val="65000"/>
                </a:schemeClr>
              </a:solidFill>
            </a:endParaRPr>
          </a:p>
        </p:txBody>
      </p:sp>
      <p:sp>
        <p:nvSpPr>
          <p:cNvPr id="18" name="Rectangle 18"/>
          <p:cNvSpPr>
            <a:spLocks noGrp="1"/>
          </p:cNvSpPr>
          <p:nvPr>
            <p:ph type="sldNum" sz="quarter" idx="22"/>
          </p:nvPr>
        </p:nvSpPr>
        <p:spPr/>
        <p:txBody>
          <a:bodyPr/>
          <a:lstStyle>
            <a:extLst/>
          </a:lstStyle>
          <a:p>
            <a:pPr algn="r"/>
            <a:fld id="{256D3EEF-DE4E-429D-8EC4-DDC531AFF587}" type="slidenum">
              <a:rPr kumimoji="0" lang="en-US" sz="1000" smtClean="0"/>
              <a:pPr algn="r"/>
              <a:t>‹#›</a:t>
            </a:fld>
            <a:endParaRPr kumimoji="0" lang="en-US" sz="1000" dirty="0"/>
          </a:p>
        </p:txBody>
      </p:sp>
      <p:sp>
        <p:nvSpPr>
          <p:cNvPr id="21" name="Rectangle 21"/>
          <p:cNvSpPr>
            <a:spLocks noGrp="1"/>
          </p:cNvSpPr>
          <p:nvPr>
            <p:ph type="ftr" sz="quarter" idx="23"/>
          </p:nvPr>
        </p:nvSpPr>
        <p:spPr/>
        <p:txBody>
          <a:bodyPr/>
          <a:lstStyle>
            <a:extLst/>
          </a:lstStyle>
          <a:p>
            <a:r>
              <a:rPr kumimoji="0" lang="en-US" sz="1000" smtClean="0">
                <a:solidFill>
                  <a:sysClr val="windowText" lastClr="000000"/>
                </a:solidFill>
              </a:rPr>
              <a:t>Confidential</a:t>
            </a:r>
            <a:endParaRPr kumimoji="0" lang="en-US" sz="1000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-Up: 3 Left, 1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8610600" y="381000"/>
            <a:ext cx="533400" cy="5867400"/>
          </a:xfrm>
          <a:prstGeom prst="rect">
            <a:avLst/>
          </a:prstGeom>
        </p:spPr>
        <p:txBody>
          <a:bodyPr/>
          <a:lstStyle>
            <a:extLst/>
          </a:lstStyle>
          <a:p>
            <a:pPr eaLnBrk="1" latinLnBrk="1" hangingPunct="1"/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8" name="Rectangle 8"/>
          <p:cNvSpPr>
            <a:spLocks noGrp="1"/>
          </p:cNvSpPr>
          <p:nvPr>
            <p:ph type="body" sz="quarter" idx="13" hasCustomPrompt="1"/>
          </p:nvPr>
        </p:nvSpPr>
        <p:spPr>
          <a:xfrm>
            <a:off x="4416552" y="381000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 eaLnBrk="1" latinLnBrk="0" hangingPunct="1">
              <a:defRPr kumimoji="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en-US" dirty="0" smtClean="0"/>
              <a:t>Click to add heading</a:t>
            </a:r>
            <a:endParaRPr kumimoji="0" lang="en-US" dirty="0"/>
          </a:p>
        </p:txBody>
      </p:sp>
      <p:sp>
        <p:nvSpPr>
          <p:cNvPr id="21" name="Rectangle 11"/>
          <p:cNvSpPr>
            <a:spLocks noGrp="1"/>
          </p:cNvSpPr>
          <p:nvPr>
            <p:ph sz="quarter" idx="15"/>
          </p:nvPr>
        </p:nvSpPr>
        <p:spPr>
          <a:xfrm>
            <a:off x="4416552" y="609600"/>
            <a:ext cx="3962400" cy="5638800"/>
          </a:xfrm>
        </p:spPr>
        <p:txBody>
          <a:bodyPr/>
          <a:lstStyle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  <a:p>
            <a:pPr lvl="1" eaLnBrk="1" latinLnBrk="1" hangingPunct="1"/>
            <a:r>
              <a:rPr lang="en-US" smtClean="0"/>
              <a:t>Second level</a:t>
            </a:r>
          </a:p>
          <a:p>
            <a:pPr lvl="2" eaLnBrk="1" latinLnBrk="1" hangingPunct="1"/>
            <a:r>
              <a:rPr lang="en-US" smtClean="0"/>
              <a:t>Third level</a:t>
            </a:r>
          </a:p>
          <a:p>
            <a:pPr lvl="3" eaLnBrk="1" latinLnBrk="1" hangingPunct="1"/>
            <a:r>
              <a:rPr lang="en-US" smtClean="0"/>
              <a:t>Fourth level</a:t>
            </a:r>
          </a:p>
          <a:p>
            <a:pPr lvl="4" eaLnBrk="1" latinLnBrk="1" hangingPunct="1"/>
            <a:r>
              <a:rPr lang="en-US" smtClean="0"/>
              <a:t>Fifth level</a:t>
            </a:r>
            <a:endParaRPr/>
          </a:p>
        </p:txBody>
      </p:sp>
      <p:sp>
        <p:nvSpPr>
          <p:cNvPr id="9" name="Rectangle 8"/>
          <p:cNvSpPr>
            <a:spLocks noGrp="1"/>
          </p:cNvSpPr>
          <p:nvPr>
            <p:ph type="body" sz="quarter" idx="14" hasCustomPrompt="1"/>
          </p:nvPr>
        </p:nvSpPr>
        <p:spPr>
          <a:xfrm>
            <a:off x="304800" y="381000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 eaLnBrk="1" latinLnBrk="0" hangingPunct="1">
              <a:defRPr kumimoji="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en-US" dirty="0" smtClean="0"/>
              <a:t>Click to add heading</a:t>
            </a:r>
            <a:endParaRPr kumimoji="0" lang="en-US" dirty="0"/>
          </a:p>
        </p:txBody>
      </p:sp>
      <p:sp>
        <p:nvSpPr>
          <p:cNvPr id="10" name="Rectangle 11"/>
          <p:cNvSpPr>
            <a:spLocks noGrp="1"/>
          </p:cNvSpPr>
          <p:nvPr>
            <p:ph sz="quarter" idx="16"/>
          </p:nvPr>
        </p:nvSpPr>
        <p:spPr>
          <a:xfrm>
            <a:off x="304800" y="609600"/>
            <a:ext cx="3962400" cy="1728216"/>
          </a:xfrm>
        </p:spPr>
        <p:txBody>
          <a:bodyPr/>
          <a:lstStyle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  <a:p>
            <a:pPr lvl="1" eaLnBrk="1" latinLnBrk="1" hangingPunct="1"/>
            <a:r>
              <a:rPr lang="en-US" smtClean="0"/>
              <a:t>Second level</a:t>
            </a:r>
          </a:p>
          <a:p>
            <a:pPr lvl="2" eaLnBrk="1" latinLnBrk="1" hangingPunct="1"/>
            <a:r>
              <a:rPr lang="en-US" smtClean="0"/>
              <a:t>Third level</a:t>
            </a:r>
          </a:p>
          <a:p>
            <a:pPr lvl="3" eaLnBrk="1" latinLnBrk="1" hangingPunct="1"/>
            <a:r>
              <a:rPr lang="en-US" smtClean="0"/>
              <a:t>Fourth level</a:t>
            </a:r>
          </a:p>
          <a:p>
            <a:pPr lvl="4" eaLnBrk="1" latinLnBrk="1" hangingPunct="1"/>
            <a:r>
              <a:rPr lang="en-US" smtClean="0"/>
              <a:t>Fifth level</a:t>
            </a:r>
            <a:endParaRPr/>
          </a:p>
        </p:txBody>
      </p:sp>
      <p:sp>
        <p:nvSpPr>
          <p:cNvPr id="13" name="Rectangle 8"/>
          <p:cNvSpPr>
            <a:spLocks noGrp="1"/>
          </p:cNvSpPr>
          <p:nvPr>
            <p:ph type="body" sz="quarter" idx="17" hasCustomPrompt="1"/>
          </p:nvPr>
        </p:nvSpPr>
        <p:spPr>
          <a:xfrm>
            <a:off x="301752" y="2340864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 eaLnBrk="1" latinLnBrk="0" hangingPunct="1">
              <a:defRPr kumimoji="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en-US" dirty="0" smtClean="0"/>
              <a:t>Click to add heading</a:t>
            </a:r>
            <a:endParaRPr kumimoji="0" lang="en-US" dirty="0"/>
          </a:p>
        </p:txBody>
      </p:sp>
      <p:sp>
        <p:nvSpPr>
          <p:cNvPr id="14" name="Rectangle 11"/>
          <p:cNvSpPr>
            <a:spLocks noGrp="1"/>
          </p:cNvSpPr>
          <p:nvPr>
            <p:ph sz="quarter" idx="18"/>
          </p:nvPr>
        </p:nvSpPr>
        <p:spPr>
          <a:xfrm>
            <a:off x="301752" y="2569464"/>
            <a:ext cx="3962400" cy="1728216"/>
          </a:xfrm>
        </p:spPr>
        <p:txBody>
          <a:bodyPr/>
          <a:lstStyle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  <a:p>
            <a:pPr lvl="1" eaLnBrk="1" latinLnBrk="1" hangingPunct="1"/>
            <a:r>
              <a:rPr lang="en-US" smtClean="0"/>
              <a:t>Second level</a:t>
            </a:r>
          </a:p>
          <a:p>
            <a:pPr lvl="2" eaLnBrk="1" latinLnBrk="1" hangingPunct="1"/>
            <a:r>
              <a:rPr lang="en-US" smtClean="0"/>
              <a:t>Third level</a:t>
            </a:r>
          </a:p>
          <a:p>
            <a:pPr lvl="3" eaLnBrk="1" latinLnBrk="1" hangingPunct="1"/>
            <a:r>
              <a:rPr lang="en-US" smtClean="0"/>
              <a:t>Fourth level</a:t>
            </a:r>
          </a:p>
          <a:p>
            <a:pPr lvl="4" eaLnBrk="1" latinLnBrk="1" hangingPunct="1"/>
            <a:r>
              <a:rPr lang="en-US" smtClean="0"/>
              <a:t>Fifth level</a:t>
            </a:r>
            <a:endParaRPr/>
          </a:p>
        </p:txBody>
      </p:sp>
      <p:sp>
        <p:nvSpPr>
          <p:cNvPr id="15" name="Rectangle 8"/>
          <p:cNvSpPr>
            <a:spLocks noGrp="1"/>
          </p:cNvSpPr>
          <p:nvPr>
            <p:ph type="body" sz="quarter" idx="19" hasCustomPrompt="1"/>
          </p:nvPr>
        </p:nvSpPr>
        <p:spPr>
          <a:xfrm>
            <a:off x="304800" y="4291584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 eaLnBrk="1" latinLnBrk="0" hangingPunct="1">
              <a:defRPr kumimoji="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en-US" dirty="0" smtClean="0"/>
              <a:t>Click to add heading</a:t>
            </a:r>
            <a:endParaRPr kumimoji="0" lang="en-US" dirty="0"/>
          </a:p>
        </p:txBody>
      </p:sp>
      <p:sp>
        <p:nvSpPr>
          <p:cNvPr id="16" name="Rectangle 11"/>
          <p:cNvSpPr>
            <a:spLocks noGrp="1"/>
          </p:cNvSpPr>
          <p:nvPr>
            <p:ph sz="quarter" idx="20"/>
          </p:nvPr>
        </p:nvSpPr>
        <p:spPr>
          <a:xfrm>
            <a:off x="304800" y="4520184"/>
            <a:ext cx="3962400" cy="1728216"/>
          </a:xfrm>
        </p:spPr>
        <p:txBody>
          <a:bodyPr/>
          <a:lstStyle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  <a:p>
            <a:pPr lvl="1" eaLnBrk="1" latinLnBrk="1" hangingPunct="1"/>
            <a:r>
              <a:rPr lang="en-US" smtClean="0"/>
              <a:t>Second level</a:t>
            </a:r>
          </a:p>
          <a:p>
            <a:pPr lvl="2" eaLnBrk="1" latinLnBrk="1" hangingPunct="1"/>
            <a:r>
              <a:rPr lang="en-US" smtClean="0"/>
              <a:t>Third level</a:t>
            </a:r>
          </a:p>
          <a:p>
            <a:pPr lvl="3" eaLnBrk="1" latinLnBrk="1" hangingPunct="1"/>
            <a:r>
              <a:rPr lang="en-US" smtClean="0"/>
              <a:t>Fourth level</a:t>
            </a:r>
          </a:p>
          <a:p>
            <a:pPr lvl="4" eaLnBrk="1" latinLnBrk="1" hangingPunct="1"/>
            <a:r>
              <a:rPr lang="en-US" smtClean="0"/>
              <a:t>Fifth level</a:t>
            </a:r>
            <a:endParaRPr/>
          </a:p>
        </p:txBody>
      </p:sp>
      <p:sp>
        <p:nvSpPr>
          <p:cNvPr id="17" name="Rectangle 17"/>
          <p:cNvSpPr>
            <a:spLocks noGrp="1"/>
          </p:cNvSpPr>
          <p:nvPr>
            <p:ph type="dt" sz="half" idx="21"/>
          </p:nvPr>
        </p:nvSpPr>
        <p:spPr/>
        <p:txBody>
          <a:bodyPr/>
          <a:lstStyle>
            <a:extLst/>
          </a:lstStyle>
          <a:p>
            <a:pPr algn="r"/>
            <a:fld id="{751E864C-F1AA-6943-BDB5-06304E036070}" type="datetime1">
              <a:rPr kumimoji="0" lang="en-US" smtClean="0"/>
              <a:pPr algn="r"/>
              <a:t>2/6/12</a:t>
            </a:fld>
            <a:endParaRPr kumimoji="0" lang="en-US" sz="1000" dirty="0">
              <a:solidFill>
                <a:schemeClr val="tx1">
                  <a:tint val="65000"/>
                </a:schemeClr>
              </a:solidFill>
            </a:endParaRPr>
          </a:p>
        </p:txBody>
      </p:sp>
      <p:sp>
        <p:nvSpPr>
          <p:cNvPr id="19" name="Rectangle 19"/>
          <p:cNvSpPr>
            <a:spLocks noGrp="1"/>
          </p:cNvSpPr>
          <p:nvPr>
            <p:ph type="sldNum" sz="quarter" idx="22"/>
          </p:nvPr>
        </p:nvSpPr>
        <p:spPr/>
        <p:txBody>
          <a:bodyPr/>
          <a:lstStyle>
            <a:extLst/>
          </a:lstStyle>
          <a:p>
            <a:pPr algn="r"/>
            <a:fld id="{256D3EEF-DE4E-429D-8EC4-DDC531AFF587}" type="slidenum">
              <a:rPr kumimoji="0" lang="en-US" sz="1000" smtClean="0"/>
              <a:pPr algn="r"/>
              <a:t>‹#›</a:t>
            </a:fld>
            <a:endParaRPr kumimoji="0" lang="en-US" sz="1000" dirty="0"/>
          </a:p>
        </p:txBody>
      </p:sp>
      <p:sp>
        <p:nvSpPr>
          <p:cNvPr id="20" name="Rectangle 20"/>
          <p:cNvSpPr>
            <a:spLocks noGrp="1"/>
          </p:cNvSpPr>
          <p:nvPr>
            <p:ph type="ftr" sz="quarter" idx="23"/>
          </p:nvPr>
        </p:nvSpPr>
        <p:spPr/>
        <p:txBody>
          <a:bodyPr/>
          <a:lstStyle>
            <a:extLst/>
          </a:lstStyle>
          <a:p>
            <a:r>
              <a:rPr kumimoji="0" lang="en-US" sz="1000" smtClean="0">
                <a:solidFill>
                  <a:sysClr val="windowText" lastClr="000000"/>
                </a:solidFill>
              </a:rPr>
              <a:t>Confidential</a:t>
            </a:r>
            <a:endParaRPr kumimoji="0" lang="en-US" sz="1000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8610600" y="381000"/>
            <a:ext cx="533400" cy="5867400"/>
          </a:xfrm>
          <a:prstGeom prst="rect">
            <a:avLst/>
          </a:prstGeom>
        </p:spPr>
        <p:txBody>
          <a:bodyPr/>
          <a:lstStyle>
            <a:extLst/>
          </a:lstStyle>
          <a:p>
            <a:pPr eaLnBrk="1" latinLnBrk="1" hangingPunct="1"/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7" name="Rectangle 37"/>
          <p:cNvSpPr>
            <a:spLocks noGrp="1"/>
          </p:cNvSpPr>
          <p:nvPr>
            <p:ph type="body" sz="quarter" idx="13" hasCustomPrompt="1"/>
          </p:nvPr>
        </p:nvSpPr>
        <p:spPr>
          <a:xfrm>
            <a:off x="310896" y="3810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 eaLnBrk="1" latinLnBrk="0" hangingPunct="1">
              <a:buFontTx/>
              <a:buNone/>
              <a:defRPr kumimoji="0" sz="1100"/>
            </a:lvl1pPr>
            <a:extLst/>
          </a:lstStyle>
          <a:p>
            <a:pPr lvl="0"/>
            <a:r>
              <a:rPr kumimoji="0" lang="en-US" dirty="0" smtClean="0"/>
              <a:t>Click to add agenda item</a:t>
            </a:r>
            <a:endParaRPr kumimoji="0" lang="en-US" dirty="0"/>
          </a:p>
        </p:txBody>
      </p:sp>
      <p:sp>
        <p:nvSpPr>
          <p:cNvPr id="43" name="Rectangle 37"/>
          <p:cNvSpPr>
            <a:spLocks noGrp="1"/>
          </p:cNvSpPr>
          <p:nvPr>
            <p:ph type="body" sz="quarter" idx="15" hasCustomPrompt="1"/>
          </p:nvPr>
        </p:nvSpPr>
        <p:spPr>
          <a:xfrm>
            <a:off x="304800" y="838200"/>
            <a:ext cx="7391400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 eaLnBrk="1" latinLnBrk="0" hangingPunct="1">
              <a:buFontTx/>
              <a:buNone/>
              <a:defRPr kumimoji="0" sz="1100"/>
            </a:lvl1pPr>
            <a:extLst/>
          </a:lstStyle>
          <a:p>
            <a:pPr lvl="0"/>
            <a:r>
              <a:rPr kumimoji="0" lang="en-US" dirty="0" smtClean="0"/>
              <a:t>Click to add agenda item</a:t>
            </a:r>
            <a:endParaRPr kumimoji="0" lang="en-US" dirty="0"/>
          </a:p>
        </p:txBody>
      </p:sp>
      <p:sp>
        <p:nvSpPr>
          <p:cNvPr id="41" name="Rectangle 37"/>
          <p:cNvSpPr>
            <a:spLocks noGrp="1"/>
          </p:cNvSpPr>
          <p:nvPr>
            <p:ph type="body" sz="quarter" idx="17" hasCustomPrompt="1"/>
          </p:nvPr>
        </p:nvSpPr>
        <p:spPr>
          <a:xfrm>
            <a:off x="310896" y="12954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 eaLnBrk="1" latinLnBrk="0" hangingPunct="1">
              <a:buFontTx/>
              <a:buNone/>
              <a:defRPr kumimoji="0" sz="1100"/>
            </a:lvl1pPr>
            <a:extLst/>
          </a:lstStyle>
          <a:p>
            <a:pPr lvl="0"/>
            <a:r>
              <a:rPr kumimoji="0" lang="en-US" dirty="0" smtClean="0"/>
              <a:t>Click to add agenda item</a:t>
            </a:r>
            <a:endParaRPr kumimoji="0" lang="en-US" dirty="0"/>
          </a:p>
        </p:txBody>
      </p:sp>
      <p:sp>
        <p:nvSpPr>
          <p:cNvPr id="45" name="Rectangle 37"/>
          <p:cNvSpPr>
            <a:spLocks noGrp="1"/>
          </p:cNvSpPr>
          <p:nvPr>
            <p:ph type="body" sz="quarter" idx="19" hasCustomPrompt="1"/>
          </p:nvPr>
        </p:nvSpPr>
        <p:spPr>
          <a:xfrm>
            <a:off x="310896" y="17526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 eaLnBrk="1" latinLnBrk="0" hangingPunct="1">
              <a:buFontTx/>
              <a:buNone/>
              <a:defRPr kumimoji="0" sz="1100" baseline="0"/>
            </a:lvl1pPr>
            <a:extLst/>
          </a:lstStyle>
          <a:p>
            <a:pPr lvl="0"/>
            <a:r>
              <a:rPr kumimoji="0" lang="en-US" dirty="0" smtClean="0"/>
              <a:t>Click to add agenda item</a:t>
            </a:r>
            <a:endParaRPr kumimoji="0" lang="en-US" dirty="0"/>
          </a:p>
        </p:txBody>
      </p:sp>
      <p:sp>
        <p:nvSpPr>
          <p:cNvPr id="47" name="Rectangle 37"/>
          <p:cNvSpPr>
            <a:spLocks noGrp="1"/>
          </p:cNvSpPr>
          <p:nvPr>
            <p:ph type="body" sz="quarter" idx="21" hasCustomPrompt="1"/>
          </p:nvPr>
        </p:nvSpPr>
        <p:spPr>
          <a:xfrm>
            <a:off x="310896" y="22098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 eaLnBrk="1" latinLnBrk="0" hangingPunct="1">
              <a:buFontTx/>
              <a:buNone/>
              <a:defRPr kumimoji="0" sz="1100" baseline="0"/>
            </a:lvl1pPr>
            <a:extLst/>
          </a:lstStyle>
          <a:p>
            <a:pPr lvl="0"/>
            <a:r>
              <a:rPr kumimoji="0" lang="en-US" dirty="0" smtClean="0"/>
              <a:t>Click to add agenda item</a:t>
            </a:r>
            <a:endParaRPr kumimoji="0" lang="en-US" dirty="0"/>
          </a:p>
        </p:txBody>
      </p:sp>
      <p:sp>
        <p:nvSpPr>
          <p:cNvPr id="49" name="Rectangle 37"/>
          <p:cNvSpPr>
            <a:spLocks noGrp="1"/>
          </p:cNvSpPr>
          <p:nvPr>
            <p:ph type="body" sz="quarter" idx="23" hasCustomPrompt="1"/>
          </p:nvPr>
        </p:nvSpPr>
        <p:spPr>
          <a:xfrm>
            <a:off x="310896" y="26670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 eaLnBrk="1" latinLnBrk="0" hangingPunct="1">
              <a:buFontTx/>
              <a:buNone/>
              <a:defRPr kumimoji="0" sz="1100"/>
            </a:lvl1pPr>
            <a:extLst/>
          </a:lstStyle>
          <a:p>
            <a:pPr lvl="0"/>
            <a:r>
              <a:rPr kumimoji="0" lang="en-US" dirty="0" smtClean="0"/>
              <a:t>Click to add agenda item</a:t>
            </a:r>
            <a:endParaRPr kumimoji="0" lang="en-US" dirty="0"/>
          </a:p>
        </p:txBody>
      </p:sp>
      <p:sp>
        <p:nvSpPr>
          <p:cNvPr id="51" name="Rectangle 37"/>
          <p:cNvSpPr>
            <a:spLocks noGrp="1"/>
          </p:cNvSpPr>
          <p:nvPr>
            <p:ph type="body" sz="quarter" idx="25" hasCustomPrompt="1"/>
          </p:nvPr>
        </p:nvSpPr>
        <p:spPr>
          <a:xfrm>
            <a:off x="310896" y="31242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 eaLnBrk="1" latinLnBrk="0" hangingPunct="1">
              <a:buFontTx/>
              <a:buNone/>
              <a:defRPr kumimoji="0" sz="1100"/>
            </a:lvl1pPr>
            <a:extLst/>
          </a:lstStyle>
          <a:p>
            <a:pPr lvl="0"/>
            <a:r>
              <a:rPr kumimoji="0" lang="en-US" dirty="0" smtClean="0"/>
              <a:t>Click to add agenda item</a:t>
            </a:r>
            <a:endParaRPr kumimoji="0" lang="en-US" dirty="0"/>
          </a:p>
        </p:txBody>
      </p:sp>
      <p:sp>
        <p:nvSpPr>
          <p:cNvPr id="53" name="Rectangle 37"/>
          <p:cNvSpPr>
            <a:spLocks noGrp="1"/>
          </p:cNvSpPr>
          <p:nvPr>
            <p:ph type="body" sz="quarter" idx="27" hasCustomPrompt="1"/>
          </p:nvPr>
        </p:nvSpPr>
        <p:spPr>
          <a:xfrm>
            <a:off x="310896" y="35814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 eaLnBrk="1" latinLnBrk="0" hangingPunct="1">
              <a:buFontTx/>
              <a:buNone/>
              <a:defRPr kumimoji="0" sz="1100"/>
            </a:lvl1pPr>
            <a:extLst/>
          </a:lstStyle>
          <a:p>
            <a:pPr lvl="0"/>
            <a:r>
              <a:rPr kumimoji="0" lang="en-US" dirty="0" smtClean="0"/>
              <a:t>Click to add agenda item</a:t>
            </a:r>
            <a:endParaRPr kumimoji="0" lang="en-US" dirty="0"/>
          </a:p>
        </p:txBody>
      </p:sp>
      <p:sp>
        <p:nvSpPr>
          <p:cNvPr id="55" name="Rectangle 37"/>
          <p:cNvSpPr>
            <a:spLocks noGrp="1"/>
          </p:cNvSpPr>
          <p:nvPr>
            <p:ph type="body" sz="quarter" idx="29" hasCustomPrompt="1"/>
          </p:nvPr>
        </p:nvSpPr>
        <p:spPr>
          <a:xfrm>
            <a:off x="310896" y="40386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 eaLnBrk="1" latinLnBrk="0" hangingPunct="1">
              <a:buFontTx/>
              <a:buNone/>
              <a:defRPr kumimoji="0" sz="1100" baseline="0"/>
            </a:lvl1pPr>
            <a:extLst/>
          </a:lstStyle>
          <a:p>
            <a:pPr lvl="0"/>
            <a:r>
              <a:rPr kumimoji="0" lang="en-US" dirty="0" smtClean="0"/>
              <a:t>Click to add agenda item</a:t>
            </a:r>
            <a:endParaRPr kumimoji="0" lang="en-US" dirty="0"/>
          </a:p>
        </p:txBody>
      </p:sp>
      <p:sp>
        <p:nvSpPr>
          <p:cNvPr id="57" name="Rectangle 37"/>
          <p:cNvSpPr>
            <a:spLocks noGrp="1"/>
          </p:cNvSpPr>
          <p:nvPr>
            <p:ph type="body" sz="quarter" idx="31" hasCustomPrompt="1"/>
          </p:nvPr>
        </p:nvSpPr>
        <p:spPr>
          <a:xfrm>
            <a:off x="310896" y="44958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 eaLnBrk="1" latinLnBrk="0" hangingPunct="1">
              <a:buFontTx/>
              <a:buNone/>
              <a:defRPr kumimoji="0" sz="1100"/>
            </a:lvl1pPr>
            <a:extLst/>
          </a:lstStyle>
          <a:p>
            <a:pPr lvl="0"/>
            <a:r>
              <a:rPr kumimoji="0" lang="en-US" dirty="0" smtClean="0"/>
              <a:t>Click to add agenda item</a:t>
            </a:r>
            <a:endParaRPr kumimoji="0" lang="en-US" dirty="0"/>
          </a:p>
        </p:txBody>
      </p:sp>
      <p:sp>
        <p:nvSpPr>
          <p:cNvPr id="26" name="Rectangle 37"/>
          <p:cNvSpPr>
            <a:spLocks noGrp="1"/>
          </p:cNvSpPr>
          <p:nvPr>
            <p:ph type="body" sz="quarter" idx="33" hasCustomPrompt="1"/>
          </p:nvPr>
        </p:nvSpPr>
        <p:spPr>
          <a:xfrm>
            <a:off x="310896" y="49530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 eaLnBrk="1" latinLnBrk="0" hangingPunct="1">
              <a:buFontTx/>
              <a:buNone/>
              <a:defRPr kumimoji="0" sz="1100"/>
            </a:lvl1pPr>
            <a:extLst/>
          </a:lstStyle>
          <a:p>
            <a:pPr lvl="0"/>
            <a:r>
              <a:rPr kumimoji="0" lang="en-US" dirty="0" smtClean="0"/>
              <a:t>Click to add agenda item</a:t>
            </a:r>
            <a:endParaRPr kumimoji="0" lang="en-US" dirty="0"/>
          </a:p>
        </p:txBody>
      </p:sp>
      <p:sp>
        <p:nvSpPr>
          <p:cNvPr id="28" name="Rectangle 37"/>
          <p:cNvSpPr>
            <a:spLocks noGrp="1"/>
          </p:cNvSpPr>
          <p:nvPr>
            <p:ph type="body" sz="quarter" idx="35" hasCustomPrompt="1"/>
          </p:nvPr>
        </p:nvSpPr>
        <p:spPr>
          <a:xfrm>
            <a:off x="310896" y="54102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 eaLnBrk="1" latinLnBrk="0" hangingPunct="1">
              <a:buFontTx/>
              <a:buNone/>
              <a:defRPr kumimoji="0" sz="1100"/>
            </a:lvl1pPr>
            <a:extLst/>
          </a:lstStyle>
          <a:p>
            <a:pPr lvl="0"/>
            <a:r>
              <a:rPr kumimoji="0" lang="en-US" dirty="0" smtClean="0"/>
              <a:t>Click to add agenda item</a:t>
            </a:r>
            <a:endParaRPr kumimoji="0" lang="en-US" dirty="0"/>
          </a:p>
        </p:txBody>
      </p:sp>
      <p:sp>
        <p:nvSpPr>
          <p:cNvPr id="98" name="Rectangle 37"/>
          <p:cNvSpPr>
            <a:spLocks noGrp="1"/>
          </p:cNvSpPr>
          <p:nvPr>
            <p:ph type="body" sz="quarter" idx="14" hasCustomPrompt="1"/>
          </p:nvPr>
        </p:nvSpPr>
        <p:spPr>
          <a:xfrm>
            <a:off x="7696200" y="3810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 eaLnBrk="1" latinLnBrk="0" hangingPunct="1">
              <a:buFontTx/>
              <a:buNone/>
              <a:defRPr kumimoji="0"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en-US" dirty="0" smtClean="0"/>
              <a:t>Page #</a:t>
            </a:r>
            <a:endParaRPr kumimoji="0" lang="en-US" dirty="0"/>
          </a:p>
        </p:txBody>
      </p:sp>
      <p:sp>
        <p:nvSpPr>
          <p:cNvPr id="44" name="Rectangle 37"/>
          <p:cNvSpPr>
            <a:spLocks noGrp="1"/>
          </p:cNvSpPr>
          <p:nvPr>
            <p:ph type="body" sz="quarter" idx="16" hasCustomPrompt="1"/>
          </p:nvPr>
        </p:nvSpPr>
        <p:spPr>
          <a:xfrm>
            <a:off x="7696200" y="8382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 eaLnBrk="1" latinLnBrk="0" hangingPunct="1">
              <a:buFontTx/>
              <a:buNone/>
              <a:defRPr kumimoji="0"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en-US" dirty="0" smtClean="0"/>
              <a:t>Page #</a:t>
            </a:r>
            <a:endParaRPr kumimoji="0" lang="en-US"/>
          </a:p>
        </p:txBody>
      </p:sp>
      <p:sp>
        <p:nvSpPr>
          <p:cNvPr id="42" name="Rectangle 37"/>
          <p:cNvSpPr>
            <a:spLocks noGrp="1"/>
          </p:cNvSpPr>
          <p:nvPr>
            <p:ph type="body" sz="quarter" idx="18" hasCustomPrompt="1"/>
          </p:nvPr>
        </p:nvSpPr>
        <p:spPr>
          <a:xfrm>
            <a:off x="7696200" y="12954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 eaLnBrk="1" latinLnBrk="0" hangingPunct="1">
              <a:buFontTx/>
              <a:buNone/>
              <a:defRPr kumimoji="0"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en-US" dirty="0" smtClean="0"/>
              <a:t>Page #</a:t>
            </a:r>
            <a:endParaRPr kumimoji="0" lang="en-US"/>
          </a:p>
        </p:txBody>
      </p:sp>
      <p:sp>
        <p:nvSpPr>
          <p:cNvPr id="46" name="Rectangle 37"/>
          <p:cNvSpPr>
            <a:spLocks noGrp="1"/>
          </p:cNvSpPr>
          <p:nvPr>
            <p:ph type="body" sz="quarter" idx="20" hasCustomPrompt="1"/>
          </p:nvPr>
        </p:nvSpPr>
        <p:spPr>
          <a:xfrm>
            <a:off x="7696200" y="17526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 eaLnBrk="1" latinLnBrk="0" hangingPunct="1">
              <a:buFontTx/>
              <a:buNone/>
              <a:defRPr kumimoji="0"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en-US" dirty="0" smtClean="0"/>
              <a:t>Page #</a:t>
            </a:r>
            <a:endParaRPr kumimoji="0" lang="en-US"/>
          </a:p>
        </p:txBody>
      </p:sp>
      <p:sp>
        <p:nvSpPr>
          <p:cNvPr id="48" name="Rectangle 37"/>
          <p:cNvSpPr>
            <a:spLocks noGrp="1"/>
          </p:cNvSpPr>
          <p:nvPr>
            <p:ph type="body" sz="quarter" idx="22" hasCustomPrompt="1"/>
          </p:nvPr>
        </p:nvSpPr>
        <p:spPr>
          <a:xfrm>
            <a:off x="7696200" y="22098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 eaLnBrk="1" latinLnBrk="0" hangingPunct="1">
              <a:buFontTx/>
              <a:buNone/>
              <a:defRPr kumimoji="0"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en-US" dirty="0" smtClean="0"/>
              <a:t>Page #</a:t>
            </a:r>
            <a:endParaRPr kumimoji="0" lang="en-US"/>
          </a:p>
        </p:txBody>
      </p:sp>
      <p:sp>
        <p:nvSpPr>
          <p:cNvPr id="50" name="Rectangle 37"/>
          <p:cNvSpPr>
            <a:spLocks noGrp="1"/>
          </p:cNvSpPr>
          <p:nvPr>
            <p:ph type="body" sz="quarter" idx="24" hasCustomPrompt="1"/>
          </p:nvPr>
        </p:nvSpPr>
        <p:spPr>
          <a:xfrm>
            <a:off x="7696200" y="26670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 eaLnBrk="1" latinLnBrk="0" hangingPunct="1">
              <a:buFontTx/>
              <a:buNone/>
              <a:defRPr kumimoji="0"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en-US" dirty="0" smtClean="0"/>
              <a:t>Page #</a:t>
            </a:r>
            <a:endParaRPr kumimoji="0" lang="en-US"/>
          </a:p>
        </p:txBody>
      </p:sp>
      <p:sp>
        <p:nvSpPr>
          <p:cNvPr id="52" name="Rectangle 37"/>
          <p:cNvSpPr>
            <a:spLocks noGrp="1"/>
          </p:cNvSpPr>
          <p:nvPr>
            <p:ph type="body" sz="quarter" idx="26" hasCustomPrompt="1"/>
          </p:nvPr>
        </p:nvSpPr>
        <p:spPr>
          <a:xfrm>
            <a:off x="7696200" y="31242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 eaLnBrk="1" latinLnBrk="0" hangingPunct="1">
              <a:buFontTx/>
              <a:buNone/>
              <a:defRPr kumimoji="0"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en-US" dirty="0" smtClean="0"/>
              <a:t>Page #</a:t>
            </a:r>
            <a:endParaRPr kumimoji="0" lang="en-US"/>
          </a:p>
        </p:txBody>
      </p:sp>
      <p:sp>
        <p:nvSpPr>
          <p:cNvPr id="54" name="Rectangle 37"/>
          <p:cNvSpPr>
            <a:spLocks noGrp="1"/>
          </p:cNvSpPr>
          <p:nvPr>
            <p:ph type="body" sz="quarter" idx="28" hasCustomPrompt="1"/>
          </p:nvPr>
        </p:nvSpPr>
        <p:spPr>
          <a:xfrm>
            <a:off x="7696200" y="35814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 eaLnBrk="1" latinLnBrk="0" hangingPunct="1">
              <a:buFontTx/>
              <a:buNone/>
              <a:defRPr kumimoji="0"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en-US" dirty="0" smtClean="0"/>
              <a:t>Page #</a:t>
            </a:r>
            <a:endParaRPr kumimoji="0" lang="en-US"/>
          </a:p>
        </p:txBody>
      </p:sp>
      <p:sp>
        <p:nvSpPr>
          <p:cNvPr id="56" name="Rectangle 37"/>
          <p:cNvSpPr>
            <a:spLocks noGrp="1"/>
          </p:cNvSpPr>
          <p:nvPr>
            <p:ph type="body" sz="quarter" idx="30" hasCustomPrompt="1"/>
          </p:nvPr>
        </p:nvSpPr>
        <p:spPr>
          <a:xfrm>
            <a:off x="7696200" y="40386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 eaLnBrk="1" latinLnBrk="0" hangingPunct="1">
              <a:buFontTx/>
              <a:buNone/>
              <a:defRPr kumimoji="0"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en-US" dirty="0" smtClean="0"/>
              <a:t>Page #</a:t>
            </a:r>
            <a:endParaRPr kumimoji="0" lang="en-US"/>
          </a:p>
        </p:txBody>
      </p:sp>
      <p:sp>
        <p:nvSpPr>
          <p:cNvPr id="58" name="Rectangle 37"/>
          <p:cNvSpPr>
            <a:spLocks noGrp="1"/>
          </p:cNvSpPr>
          <p:nvPr>
            <p:ph type="body" sz="quarter" idx="32" hasCustomPrompt="1"/>
          </p:nvPr>
        </p:nvSpPr>
        <p:spPr>
          <a:xfrm>
            <a:off x="7696200" y="44958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 eaLnBrk="1" latinLnBrk="0" hangingPunct="1">
              <a:buFontTx/>
              <a:buNone/>
              <a:defRPr kumimoji="0"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en-US" dirty="0" smtClean="0"/>
              <a:t>Page #</a:t>
            </a:r>
            <a:endParaRPr kumimoji="0" lang="en-US"/>
          </a:p>
        </p:txBody>
      </p:sp>
      <p:sp>
        <p:nvSpPr>
          <p:cNvPr id="27" name="Rectangle 37"/>
          <p:cNvSpPr>
            <a:spLocks noGrp="1"/>
          </p:cNvSpPr>
          <p:nvPr>
            <p:ph type="body" sz="quarter" idx="34" hasCustomPrompt="1"/>
          </p:nvPr>
        </p:nvSpPr>
        <p:spPr>
          <a:xfrm>
            <a:off x="7696200" y="49530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 eaLnBrk="1" latinLnBrk="0" hangingPunct="1">
              <a:buFontTx/>
              <a:buNone/>
              <a:defRPr kumimoji="0"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en-US" dirty="0" smtClean="0"/>
              <a:t>Page #</a:t>
            </a:r>
            <a:endParaRPr kumimoji="0" lang="en-US"/>
          </a:p>
        </p:txBody>
      </p:sp>
      <p:sp>
        <p:nvSpPr>
          <p:cNvPr id="29" name="Rectangle 37"/>
          <p:cNvSpPr>
            <a:spLocks noGrp="1"/>
          </p:cNvSpPr>
          <p:nvPr>
            <p:ph type="body" sz="quarter" idx="36" hasCustomPrompt="1"/>
          </p:nvPr>
        </p:nvSpPr>
        <p:spPr>
          <a:xfrm>
            <a:off x="7696200" y="54102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 eaLnBrk="1" latinLnBrk="0" hangingPunct="1">
              <a:buFontTx/>
              <a:buNone/>
              <a:defRPr kumimoji="0"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en-US" dirty="0" smtClean="0"/>
              <a:t>Page #</a:t>
            </a:r>
            <a:endParaRPr kumimoji="0" lang="en-US"/>
          </a:p>
        </p:txBody>
      </p:sp>
      <p:sp>
        <p:nvSpPr>
          <p:cNvPr id="30" name="Rectangle 37"/>
          <p:cNvSpPr>
            <a:spLocks noGrp="1"/>
          </p:cNvSpPr>
          <p:nvPr>
            <p:ph type="body" sz="quarter" idx="37" hasCustomPrompt="1"/>
          </p:nvPr>
        </p:nvSpPr>
        <p:spPr>
          <a:xfrm>
            <a:off x="310896" y="58674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>
            <a:noAutofit/>
          </a:bodyPr>
          <a:lstStyle>
            <a:lvl1pPr eaLnBrk="1" latinLnBrk="0" hangingPunct="1">
              <a:buFontTx/>
              <a:buNone/>
              <a:defRPr kumimoji="0" sz="1100"/>
            </a:lvl1pPr>
            <a:extLst/>
          </a:lstStyle>
          <a:p>
            <a:pPr lvl="0"/>
            <a:r>
              <a:rPr kumimoji="0" lang="en-US" dirty="0" smtClean="0"/>
              <a:t>Click to add agenda item</a:t>
            </a:r>
            <a:endParaRPr kumimoji="0" lang="en-US" dirty="0"/>
          </a:p>
        </p:txBody>
      </p:sp>
      <p:sp>
        <p:nvSpPr>
          <p:cNvPr id="31" name="Rectangle 37"/>
          <p:cNvSpPr>
            <a:spLocks noGrp="1"/>
          </p:cNvSpPr>
          <p:nvPr>
            <p:ph type="body" sz="quarter" idx="38" hasCustomPrompt="1"/>
          </p:nvPr>
        </p:nvSpPr>
        <p:spPr>
          <a:xfrm>
            <a:off x="7696200" y="58674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 eaLnBrk="1" latinLnBrk="0" hangingPunct="1">
              <a:buFontTx/>
              <a:buNone/>
              <a:defRPr kumimoji="0"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en-US" dirty="0" smtClean="0"/>
              <a:t>Page #</a:t>
            </a:r>
            <a:endParaRPr kumimoji="0" lang="en-US"/>
          </a:p>
        </p:txBody>
      </p:sp>
      <p:sp>
        <p:nvSpPr>
          <p:cNvPr id="32" name="Rectangle 32"/>
          <p:cNvSpPr>
            <a:spLocks noGrp="1"/>
          </p:cNvSpPr>
          <p:nvPr>
            <p:ph type="dt" sz="half" idx="39"/>
          </p:nvPr>
        </p:nvSpPr>
        <p:spPr/>
        <p:txBody>
          <a:bodyPr/>
          <a:lstStyle>
            <a:lvl1pPr eaLnBrk="1" latinLnBrk="0" hangingPunct="1">
              <a:defRPr kumimoji="0" sz="1000"/>
            </a:lvl1pPr>
            <a:extLst/>
          </a:lstStyle>
          <a:p>
            <a:pPr algn="r"/>
            <a:fld id="{E217F859-EFEF-2B49-BD81-92691C72593E}" type="datetime1">
              <a:rPr kumimoji="0" lang="en-US" smtClean="0"/>
              <a:pPr algn="r"/>
              <a:t>2/6/12</a:t>
            </a:fld>
            <a:endParaRPr kumimoji="0" lang="en-US" sz="1000" dirty="0">
              <a:solidFill>
                <a:schemeClr val="tx1">
                  <a:tint val="65000"/>
                </a:schemeClr>
              </a:solidFill>
            </a:endParaRPr>
          </a:p>
        </p:txBody>
      </p:sp>
      <p:sp>
        <p:nvSpPr>
          <p:cNvPr id="33" name="Rectangle 33"/>
          <p:cNvSpPr>
            <a:spLocks noGrp="1"/>
          </p:cNvSpPr>
          <p:nvPr>
            <p:ph type="sldNum" sz="quarter" idx="40"/>
          </p:nvPr>
        </p:nvSpPr>
        <p:spPr/>
        <p:txBody>
          <a:bodyPr/>
          <a:lstStyle>
            <a:extLst/>
          </a:lstStyle>
          <a:p>
            <a:pPr algn="r"/>
            <a:fld id="{256D3EEF-DE4E-429D-8EC4-DDC531AFF587}" type="slidenum">
              <a:rPr kumimoji="0" lang="en-US" sz="1000" smtClean="0"/>
              <a:pPr algn="r"/>
              <a:t>‹#›</a:t>
            </a:fld>
            <a:endParaRPr kumimoji="0" lang="en-US" sz="1000" dirty="0"/>
          </a:p>
        </p:txBody>
      </p:sp>
      <p:sp>
        <p:nvSpPr>
          <p:cNvPr id="34" name="Rectangle 34"/>
          <p:cNvSpPr>
            <a:spLocks noGrp="1"/>
          </p:cNvSpPr>
          <p:nvPr>
            <p:ph type="ftr" sz="quarter" idx="41"/>
          </p:nvPr>
        </p:nvSpPr>
        <p:spPr/>
        <p:txBody>
          <a:bodyPr/>
          <a:lstStyle>
            <a:extLst/>
          </a:lstStyle>
          <a:p>
            <a:r>
              <a:rPr kumimoji="0" lang="en-US" sz="1000" smtClean="0">
                <a:solidFill>
                  <a:sysClr val="windowText" lastClr="000000"/>
                </a:solidFill>
              </a:rPr>
              <a:t>Confidential</a:t>
            </a:r>
            <a:endParaRPr kumimoji="0" lang="en-US" sz="1000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-Up: 2 Left, 3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2"/>
          <p:cNvSpPr>
            <a:spLocks noGrp="1"/>
          </p:cNvSpPr>
          <p:nvPr>
            <p:ph type="title"/>
          </p:nvPr>
        </p:nvSpPr>
        <p:spPr>
          <a:xfrm>
            <a:off x="8610600" y="381000"/>
            <a:ext cx="533400" cy="5867400"/>
          </a:xfrm>
          <a:prstGeom prst="rect">
            <a:avLst/>
          </a:prstGeom>
        </p:spPr>
        <p:txBody>
          <a:bodyPr/>
          <a:lstStyle>
            <a:extLst/>
          </a:lstStyle>
          <a:p>
            <a:pPr eaLnBrk="1" latinLnBrk="1" hangingPunct="1"/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23" name="Rectangle 8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81000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 eaLnBrk="1" latinLnBrk="0" hangingPunct="1">
              <a:defRPr kumimoji="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en-US" dirty="0" smtClean="0"/>
              <a:t>Click to add heading</a:t>
            </a:r>
            <a:endParaRPr kumimoji="0" lang="en-US"/>
          </a:p>
        </p:txBody>
      </p:sp>
      <p:sp>
        <p:nvSpPr>
          <p:cNvPr id="24" name="Rectangle 11"/>
          <p:cNvSpPr>
            <a:spLocks noGrp="1"/>
          </p:cNvSpPr>
          <p:nvPr>
            <p:ph sz="quarter" idx="15"/>
          </p:nvPr>
        </p:nvSpPr>
        <p:spPr>
          <a:xfrm>
            <a:off x="304800" y="609600"/>
            <a:ext cx="3962400" cy="2706624"/>
          </a:xfrm>
        </p:spPr>
        <p:txBody>
          <a:bodyPr/>
          <a:lstStyle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  <a:p>
            <a:pPr lvl="1" eaLnBrk="1" latinLnBrk="1" hangingPunct="1"/>
            <a:r>
              <a:rPr lang="en-US" smtClean="0"/>
              <a:t>Second level</a:t>
            </a:r>
          </a:p>
          <a:p>
            <a:pPr lvl="2" eaLnBrk="1" latinLnBrk="1" hangingPunct="1"/>
            <a:r>
              <a:rPr lang="en-US" smtClean="0"/>
              <a:t>Third level</a:t>
            </a:r>
          </a:p>
          <a:p>
            <a:pPr lvl="3" eaLnBrk="1" latinLnBrk="1" hangingPunct="1"/>
            <a:r>
              <a:rPr lang="en-US" smtClean="0"/>
              <a:t>Fourth level</a:t>
            </a:r>
          </a:p>
          <a:p>
            <a:pPr lvl="4" eaLnBrk="1" latinLnBrk="1" hangingPunct="1"/>
            <a:r>
              <a:rPr lang="en-US" smtClean="0"/>
              <a:t>Fifth level</a:t>
            </a:r>
            <a:endParaRPr/>
          </a:p>
        </p:txBody>
      </p:sp>
      <p:sp>
        <p:nvSpPr>
          <p:cNvPr id="25" name="Rectangle 8"/>
          <p:cNvSpPr>
            <a:spLocks noGrp="1"/>
          </p:cNvSpPr>
          <p:nvPr>
            <p:ph type="body" sz="quarter" idx="16" hasCustomPrompt="1"/>
          </p:nvPr>
        </p:nvSpPr>
        <p:spPr>
          <a:xfrm>
            <a:off x="301752" y="3319272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 eaLnBrk="1" latinLnBrk="0" hangingPunct="1">
              <a:defRPr kumimoji="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en-US" dirty="0" smtClean="0"/>
              <a:t>Click to add heading</a:t>
            </a:r>
            <a:endParaRPr kumimoji="0" lang="en-US"/>
          </a:p>
        </p:txBody>
      </p:sp>
      <p:sp>
        <p:nvSpPr>
          <p:cNvPr id="26" name="Rectangle 11"/>
          <p:cNvSpPr>
            <a:spLocks noGrp="1"/>
          </p:cNvSpPr>
          <p:nvPr>
            <p:ph sz="quarter" idx="17"/>
          </p:nvPr>
        </p:nvSpPr>
        <p:spPr>
          <a:xfrm>
            <a:off x="301752" y="3547872"/>
            <a:ext cx="3965448" cy="2706624"/>
          </a:xfrm>
        </p:spPr>
        <p:txBody>
          <a:bodyPr/>
          <a:lstStyle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  <a:p>
            <a:pPr lvl="1" eaLnBrk="1" latinLnBrk="1" hangingPunct="1"/>
            <a:r>
              <a:rPr lang="en-US" smtClean="0"/>
              <a:t>Second level</a:t>
            </a:r>
          </a:p>
          <a:p>
            <a:pPr lvl="2" eaLnBrk="1" latinLnBrk="1" hangingPunct="1"/>
            <a:r>
              <a:rPr lang="en-US" smtClean="0"/>
              <a:t>Third level</a:t>
            </a:r>
          </a:p>
          <a:p>
            <a:pPr lvl="3" eaLnBrk="1" latinLnBrk="1" hangingPunct="1"/>
            <a:r>
              <a:rPr lang="en-US" smtClean="0"/>
              <a:t>Fourth level</a:t>
            </a:r>
          </a:p>
          <a:p>
            <a:pPr lvl="4" eaLnBrk="1" latinLnBrk="1" hangingPunct="1"/>
            <a:r>
              <a:rPr lang="en-US" smtClean="0"/>
              <a:t>Fifth level</a:t>
            </a:r>
            <a:endParaRPr/>
          </a:p>
        </p:txBody>
      </p:sp>
      <p:sp>
        <p:nvSpPr>
          <p:cNvPr id="28" name="Rectangle 8"/>
          <p:cNvSpPr>
            <a:spLocks noGrp="1"/>
          </p:cNvSpPr>
          <p:nvPr>
            <p:ph type="body" sz="quarter" idx="14" hasCustomPrompt="1"/>
          </p:nvPr>
        </p:nvSpPr>
        <p:spPr>
          <a:xfrm>
            <a:off x="4419600" y="381000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 eaLnBrk="1" latinLnBrk="0" hangingPunct="1">
              <a:defRPr kumimoji="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en-US" dirty="0" smtClean="0"/>
              <a:t>Click to add heading</a:t>
            </a:r>
            <a:endParaRPr kumimoji="0" lang="en-US" dirty="0"/>
          </a:p>
        </p:txBody>
      </p:sp>
      <p:sp>
        <p:nvSpPr>
          <p:cNvPr id="29" name="Rectangle 11"/>
          <p:cNvSpPr>
            <a:spLocks noGrp="1"/>
          </p:cNvSpPr>
          <p:nvPr>
            <p:ph sz="quarter" idx="18"/>
          </p:nvPr>
        </p:nvSpPr>
        <p:spPr>
          <a:xfrm>
            <a:off x="4419600" y="609600"/>
            <a:ext cx="3962400" cy="1728216"/>
          </a:xfrm>
        </p:spPr>
        <p:txBody>
          <a:bodyPr/>
          <a:lstStyle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  <a:p>
            <a:pPr lvl="1" eaLnBrk="1" latinLnBrk="1" hangingPunct="1"/>
            <a:r>
              <a:rPr lang="en-US" smtClean="0"/>
              <a:t>Second level</a:t>
            </a:r>
          </a:p>
          <a:p>
            <a:pPr lvl="2" eaLnBrk="1" latinLnBrk="1" hangingPunct="1"/>
            <a:r>
              <a:rPr lang="en-US" smtClean="0"/>
              <a:t>Third level</a:t>
            </a:r>
          </a:p>
          <a:p>
            <a:pPr lvl="3" eaLnBrk="1" latinLnBrk="1" hangingPunct="1"/>
            <a:r>
              <a:rPr lang="en-US" smtClean="0"/>
              <a:t>Fourth level</a:t>
            </a:r>
          </a:p>
          <a:p>
            <a:pPr lvl="4" eaLnBrk="1" latinLnBrk="1" hangingPunct="1"/>
            <a:r>
              <a:rPr lang="en-US" smtClean="0"/>
              <a:t>Fifth level</a:t>
            </a:r>
            <a:endParaRPr/>
          </a:p>
        </p:txBody>
      </p:sp>
      <p:sp>
        <p:nvSpPr>
          <p:cNvPr id="31" name="Rectangle 8"/>
          <p:cNvSpPr>
            <a:spLocks noGrp="1"/>
          </p:cNvSpPr>
          <p:nvPr>
            <p:ph type="body" sz="quarter" idx="19" hasCustomPrompt="1"/>
          </p:nvPr>
        </p:nvSpPr>
        <p:spPr>
          <a:xfrm>
            <a:off x="4416552" y="2340864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 eaLnBrk="1" latinLnBrk="0" hangingPunct="1">
              <a:defRPr kumimoji="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en-US" dirty="0" smtClean="0"/>
              <a:t>Click to add heading</a:t>
            </a:r>
            <a:endParaRPr kumimoji="0" lang="en-US" dirty="0"/>
          </a:p>
        </p:txBody>
      </p:sp>
      <p:sp>
        <p:nvSpPr>
          <p:cNvPr id="32" name="Rectangle 11"/>
          <p:cNvSpPr>
            <a:spLocks noGrp="1"/>
          </p:cNvSpPr>
          <p:nvPr>
            <p:ph sz="quarter" idx="20"/>
          </p:nvPr>
        </p:nvSpPr>
        <p:spPr>
          <a:xfrm>
            <a:off x="4416552" y="2569464"/>
            <a:ext cx="3962400" cy="1728216"/>
          </a:xfrm>
        </p:spPr>
        <p:txBody>
          <a:bodyPr/>
          <a:lstStyle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  <a:p>
            <a:pPr lvl="1" eaLnBrk="1" latinLnBrk="1" hangingPunct="1"/>
            <a:r>
              <a:rPr lang="en-US" smtClean="0"/>
              <a:t>Second level</a:t>
            </a:r>
          </a:p>
          <a:p>
            <a:pPr lvl="2" eaLnBrk="1" latinLnBrk="1" hangingPunct="1"/>
            <a:r>
              <a:rPr lang="en-US" smtClean="0"/>
              <a:t>Third level</a:t>
            </a:r>
          </a:p>
          <a:p>
            <a:pPr lvl="3" eaLnBrk="1" latinLnBrk="1" hangingPunct="1"/>
            <a:r>
              <a:rPr lang="en-US" smtClean="0"/>
              <a:t>Fourth level</a:t>
            </a:r>
          </a:p>
          <a:p>
            <a:pPr lvl="4" eaLnBrk="1" latinLnBrk="1" hangingPunct="1"/>
            <a:r>
              <a:rPr lang="en-US" smtClean="0"/>
              <a:t>Fifth level</a:t>
            </a:r>
            <a:endParaRPr/>
          </a:p>
        </p:txBody>
      </p:sp>
      <p:sp>
        <p:nvSpPr>
          <p:cNvPr id="33" name="Rectangle 8"/>
          <p:cNvSpPr>
            <a:spLocks noGrp="1"/>
          </p:cNvSpPr>
          <p:nvPr>
            <p:ph type="body" sz="quarter" idx="21" hasCustomPrompt="1"/>
          </p:nvPr>
        </p:nvSpPr>
        <p:spPr>
          <a:xfrm>
            <a:off x="4419600" y="4291584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 eaLnBrk="1" latinLnBrk="0" hangingPunct="1">
              <a:defRPr kumimoji="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en-US" dirty="0" smtClean="0"/>
              <a:t>Click to add heading</a:t>
            </a:r>
            <a:endParaRPr kumimoji="0" lang="en-US" dirty="0"/>
          </a:p>
        </p:txBody>
      </p:sp>
      <p:sp>
        <p:nvSpPr>
          <p:cNvPr id="34" name="Rectangle 11"/>
          <p:cNvSpPr>
            <a:spLocks noGrp="1"/>
          </p:cNvSpPr>
          <p:nvPr>
            <p:ph sz="quarter" idx="22"/>
          </p:nvPr>
        </p:nvSpPr>
        <p:spPr>
          <a:xfrm>
            <a:off x="4419600" y="4520184"/>
            <a:ext cx="3962400" cy="1728216"/>
          </a:xfrm>
        </p:spPr>
        <p:txBody>
          <a:bodyPr/>
          <a:lstStyle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  <a:p>
            <a:pPr lvl="1" eaLnBrk="1" latinLnBrk="1" hangingPunct="1"/>
            <a:r>
              <a:rPr lang="en-US" smtClean="0"/>
              <a:t>Second level</a:t>
            </a:r>
          </a:p>
          <a:p>
            <a:pPr lvl="2" eaLnBrk="1" latinLnBrk="1" hangingPunct="1"/>
            <a:r>
              <a:rPr lang="en-US" smtClean="0"/>
              <a:t>Third level</a:t>
            </a:r>
          </a:p>
          <a:p>
            <a:pPr lvl="3" eaLnBrk="1" latinLnBrk="1" hangingPunct="1"/>
            <a:r>
              <a:rPr lang="en-US" smtClean="0"/>
              <a:t>Fourth level</a:t>
            </a:r>
          </a:p>
          <a:p>
            <a:pPr lvl="4" eaLnBrk="1" latinLnBrk="1" hangingPunct="1"/>
            <a:r>
              <a:rPr lang="en-US" smtClean="0"/>
              <a:t>Fifth level</a:t>
            </a:r>
            <a:endParaRPr/>
          </a:p>
        </p:txBody>
      </p:sp>
      <p:sp>
        <p:nvSpPr>
          <p:cNvPr id="16" name="Rectangle 16"/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extLst/>
          </a:lstStyle>
          <a:p>
            <a:pPr algn="r"/>
            <a:fld id="{7BCBCF55-5176-1548-AC87-F5C00EC23555}" type="datetime1">
              <a:rPr kumimoji="0" lang="en-US" smtClean="0"/>
              <a:pPr algn="r"/>
              <a:t>2/6/12</a:t>
            </a:fld>
            <a:endParaRPr kumimoji="0" lang="en-US" sz="1000" dirty="0">
              <a:solidFill>
                <a:schemeClr val="tx1">
                  <a:tint val="65000"/>
                </a:schemeClr>
              </a:solidFill>
            </a:endParaRPr>
          </a:p>
        </p:txBody>
      </p:sp>
      <p:sp>
        <p:nvSpPr>
          <p:cNvPr id="17" name="Rectangle 17"/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extLst/>
          </a:lstStyle>
          <a:p>
            <a:pPr algn="r"/>
            <a:fld id="{256D3EEF-DE4E-429D-8EC4-DDC531AFF587}" type="slidenum">
              <a:rPr kumimoji="0" lang="en-US" sz="1000" smtClean="0"/>
              <a:pPr algn="r"/>
              <a:t>‹#›</a:t>
            </a:fld>
            <a:endParaRPr kumimoji="0" lang="en-US" sz="1000" dirty="0"/>
          </a:p>
        </p:txBody>
      </p:sp>
      <p:sp>
        <p:nvSpPr>
          <p:cNvPr id="18" name="Rectangle 18"/>
          <p:cNvSpPr>
            <a:spLocks noGrp="1"/>
          </p:cNvSpPr>
          <p:nvPr>
            <p:ph type="ftr" sz="quarter" idx="25"/>
          </p:nvPr>
        </p:nvSpPr>
        <p:spPr/>
        <p:txBody>
          <a:bodyPr/>
          <a:lstStyle>
            <a:extLst/>
          </a:lstStyle>
          <a:p>
            <a:r>
              <a:rPr kumimoji="0" lang="en-US" sz="1000" smtClean="0">
                <a:solidFill>
                  <a:sysClr val="windowText" lastClr="000000"/>
                </a:solidFill>
              </a:rPr>
              <a:t>Confidential</a:t>
            </a:r>
            <a:endParaRPr kumimoji="0" lang="en-US" sz="1000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-Up: 3 Left, 2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/>
          </p:cNvSpPr>
          <p:nvPr>
            <p:ph type="title"/>
          </p:nvPr>
        </p:nvSpPr>
        <p:spPr>
          <a:xfrm>
            <a:off x="8610600" y="381000"/>
            <a:ext cx="533400" cy="5867400"/>
          </a:xfrm>
          <a:prstGeom prst="rect">
            <a:avLst/>
          </a:prstGeom>
        </p:spPr>
        <p:txBody>
          <a:bodyPr/>
          <a:lstStyle>
            <a:extLst/>
          </a:lstStyle>
          <a:p>
            <a:pPr eaLnBrk="1" latinLnBrk="1" hangingPunct="1"/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21" name="Rectangle 8"/>
          <p:cNvSpPr>
            <a:spLocks noGrp="1"/>
          </p:cNvSpPr>
          <p:nvPr>
            <p:ph type="body" sz="quarter" idx="14" hasCustomPrompt="1"/>
          </p:nvPr>
        </p:nvSpPr>
        <p:spPr>
          <a:xfrm>
            <a:off x="307848" y="381000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 eaLnBrk="1" latinLnBrk="0" hangingPunct="1">
              <a:defRPr kumimoji="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en-US" dirty="0" smtClean="0"/>
              <a:t>Click to add heading</a:t>
            </a:r>
            <a:endParaRPr kumimoji="0" lang="en-US" dirty="0"/>
          </a:p>
        </p:txBody>
      </p:sp>
      <p:sp>
        <p:nvSpPr>
          <p:cNvPr id="22" name="Rectangle 11"/>
          <p:cNvSpPr>
            <a:spLocks noGrp="1"/>
          </p:cNvSpPr>
          <p:nvPr>
            <p:ph sz="quarter" idx="16"/>
          </p:nvPr>
        </p:nvSpPr>
        <p:spPr>
          <a:xfrm>
            <a:off x="307848" y="609600"/>
            <a:ext cx="3962400" cy="1728216"/>
          </a:xfrm>
        </p:spPr>
        <p:txBody>
          <a:bodyPr/>
          <a:lstStyle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  <a:p>
            <a:pPr lvl="1" eaLnBrk="1" latinLnBrk="1" hangingPunct="1"/>
            <a:r>
              <a:rPr lang="en-US" smtClean="0"/>
              <a:t>Second level</a:t>
            </a:r>
          </a:p>
          <a:p>
            <a:pPr lvl="2" eaLnBrk="1" latinLnBrk="1" hangingPunct="1"/>
            <a:r>
              <a:rPr lang="en-US" smtClean="0"/>
              <a:t>Third level</a:t>
            </a:r>
          </a:p>
          <a:p>
            <a:pPr lvl="3" eaLnBrk="1" latinLnBrk="1" hangingPunct="1"/>
            <a:r>
              <a:rPr lang="en-US" smtClean="0"/>
              <a:t>Fourth level</a:t>
            </a:r>
          </a:p>
          <a:p>
            <a:pPr lvl="4" eaLnBrk="1" latinLnBrk="1" hangingPunct="1"/>
            <a:r>
              <a:rPr lang="en-US" smtClean="0"/>
              <a:t>Fifth level</a:t>
            </a:r>
            <a:endParaRPr/>
          </a:p>
        </p:txBody>
      </p:sp>
      <p:sp>
        <p:nvSpPr>
          <p:cNvPr id="25" name="Rectangle 8"/>
          <p:cNvSpPr>
            <a:spLocks noGrp="1"/>
          </p:cNvSpPr>
          <p:nvPr>
            <p:ph type="body" sz="quarter" idx="17" hasCustomPrompt="1"/>
          </p:nvPr>
        </p:nvSpPr>
        <p:spPr>
          <a:xfrm>
            <a:off x="304800" y="2340864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 eaLnBrk="1" latinLnBrk="0" hangingPunct="1">
              <a:defRPr kumimoji="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en-US" dirty="0" smtClean="0"/>
              <a:t>Click to add heading</a:t>
            </a:r>
            <a:endParaRPr kumimoji="0" lang="en-US" dirty="0"/>
          </a:p>
        </p:txBody>
      </p:sp>
      <p:sp>
        <p:nvSpPr>
          <p:cNvPr id="26" name="Rectangle 11"/>
          <p:cNvSpPr>
            <a:spLocks noGrp="1"/>
          </p:cNvSpPr>
          <p:nvPr>
            <p:ph sz="quarter" idx="18"/>
          </p:nvPr>
        </p:nvSpPr>
        <p:spPr>
          <a:xfrm>
            <a:off x="304800" y="2569464"/>
            <a:ext cx="3962400" cy="1728216"/>
          </a:xfrm>
        </p:spPr>
        <p:txBody>
          <a:bodyPr/>
          <a:lstStyle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  <a:p>
            <a:pPr lvl="1" eaLnBrk="1" latinLnBrk="1" hangingPunct="1"/>
            <a:r>
              <a:rPr lang="en-US" smtClean="0"/>
              <a:t>Second level</a:t>
            </a:r>
          </a:p>
          <a:p>
            <a:pPr lvl="2" eaLnBrk="1" latinLnBrk="1" hangingPunct="1"/>
            <a:r>
              <a:rPr lang="en-US" smtClean="0"/>
              <a:t>Third level</a:t>
            </a:r>
          </a:p>
          <a:p>
            <a:pPr lvl="3" eaLnBrk="1" latinLnBrk="1" hangingPunct="1"/>
            <a:r>
              <a:rPr lang="en-US" smtClean="0"/>
              <a:t>Fourth level</a:t>
            </a:r>
          </a:p>
          <a:p>
            <a:pPr lvl="4" eaLnBrk="1" latinLnBrk="1" hangingPunct="1"/>
            <a:r>
              <a:rPr lang="en-US" smtClean="0"/>
              <a:t>Fifth level</a:t>
            </a:r>
            <a:endParaRPr/>
          </a:p>
        </p:txBody>
      </p:sp>
      <p:sp>
        <p:nvSpPr>
          <p:cNvPr id="27" name="Rectangle 8"/>
          <p:cNvSpPr>
            <a:spLocks noGrp="1"/>
          </p:cNvSpPr>
          <p:nvPr>
            <p:ph type="body" sz="quarter" idx="19" hasCustomPrompt="1"/>
          </p:nvPr>
        </p:nvSpPr>
        <p:spPr>
          <a:xfrm>
            <a:off x="307848" y="4291584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 eaLnBrk="1" latinLnBrk="0" hangingPunct="1">
              <a:defRPr kumimoji="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en-US" dirty="0" smtClean="0"/>
              <a:t>Click to add heading</a:t>
            </a:r>
            <a:endParaRPr kumimoji="0" lang="en-US" dirty="0"/>
          </a:p>
        </p:txBody>
      </p:sp>
      <p:sp>
        <p:nvSpPr>
          <p:cNvPr id="28" name="Rectangle 11"/>
          <p:cNvSpPr>
            <a:spLocks noGrp="1"/>
          </p:cNvSpPr>
          <p:nvPr>
            <p:ph sz="quarter" idx="20"/>
          </p:nvPr>
        </p:nvSpPr>
        <p:spPr>
          <a:xfrm>
            <a:off x="307848" y="4520184"/>
            <a:ext cx="3962400" cy="1728216"/>
          </a:xfrm>
        </p:spPr>
        <p:txBody>
          <a:bodyPr/>
          <a:lstStyle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  <a:p>
            <a:pPr lvl="1" eaLnBrk="1" latinLnBrk="1" hangingPunct="1"/>
            <a:r>
              <a:rPr lang="en-US" smtClean="0"/>
              <a:t>Second level</a:t>
            </a:r>
          </a:p>
          <a:p>
            <a:pPr lvl="2" eaLnBrk="1" latinLnBrk="1" hangingPunct="1"/>
            <a:r>
              <a:rPr lang="en-US" smtClean="0"/>
              <a:t>Third level</a:t>
            </a:r>
          </a:p>
          <a:p>
            <a:pPr lvl="3" eaLnBrk="1" latinLnBrk="1" hangingPunct="1"/>
            <a:r>
              <a:rPr lang="en-US" smtClean="0"/>
              <a:t>Fourth level</a:t>
            </a:r>
          </a:p>
          <a:p>
            <a:pPr lvl="4" eaLnBrk="1" latinLnBrk="1" hangingPunct="1"/>
            <a:r>
              <a:rPr lang="en-US" smtClean="0"/>
              <a:t>Fifth level</a:t>
            </a:r>
            <a:endParaRPr/>
          </a:p>
        </p:txBody>
      </p:sp>
      <p:sp>
        <p:nvSpPr>
          <p:cNvPr id="12" name="Rectangle 8"/>
          <p:cNvSpPr>
            <a:spLocks noGrp="1"/>
          </p:cNvSpPr>
          <p:nvPr>
            <p:ph type="body" sz="quarter" idx="21" hasCustomPrompt="1"/>
          </p:nvPr>
        </p:nvSpPr>
        <p:spPr>
          <a:xfrm>
            <a:off x="4419600" y="381000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 eaLnBrk="1" latinLnBrk="0" hangingPunct="1">
              <a:defRPr kumimoji="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en-US" dirty="0" smtClean="0"/>
              <a:t>Click to add heading</a:t>
            </a:r>
            <a:endParaRPr kumimoji="0" lang="en-US"/>
          </a:p>
        </p:txBody>
      </p:sp>
      <p:sp>
        <p:nvSpPr>
          <p:cNvPr id="13" name="Rectangle 11"/>
          <p:cNvSpPr>
            <a:spLocks noGrp="1"/>
          </p:cNvSpPr>
          <p:nvPr>
            <p:ph sz="quarter" idx="22"/>
          </p:nvPr>
        </p:nvSpPr>
        <p:spPr>
          <a:xfrm>
            <a:off x="4419600" y="609600"/>
            <a:ext cx="3962400" cy="2706624"/>
          </a:xfrm>
        </p:spPr>
        <p:txBody>
          <a:bodyPr/>
          <a:lstStyle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  <a:p>
            <a:pPr lvl="1" eaLnBrk="1" latinLnBrk="1" hangingPunct="1"/>
            <a:r>
              <a:rPr lang="en-US" smtClean="0"/>
              <a:t>Second level</a:t>
            </a:r>
          </a:p>
          <a:p>
            <a:pPr lvl="2" eaLnBrk="1" latinLnBrk="1" hangingPunct="1"/>
            <a:r>
              <a:rPr lang="en-US" smtClean="0"/>
              <a:t>Third level</a:t>
            </a:r>
          </a:p>
          <a:p>
            <a:pPr lvl="3" eaLnBrk="1" latinLnBrk="1" hangingPunct="1"/>
            <a:r>
              <a:rPr lang="en-US" smtClean="0"/>
              <a:t>Fourth level</a:t>
            </a:r>
          </a:p>
          <a:p>
            <a:pPr lvl="4" eaLnBrk="1" latinLnBrk="1" hangingPunct="1"/>
            <a:r>
              <a:rPr lang="en-US" smtClean="0"/>
              <a:t>Fifth level</a:t>
            </a:r>
            <a:endParaRPr/>
          </a:p>
        </p:txBody>
      </p:sp>
      <p:sp>
        <p:nvSpPr>
          <p:cNvPr id="15" name="Rectangle 8"/>
          <p:cNvSpPr>
            <a:spLocks noGrp="1"/>
          </p:cNvSpPr>
          <p:nvPr>
            <p:ph type="body" sz="quarter" idx="23" hasCustomPrompt="1"/>
          </p:nvPr>
        </p:nvSpPr>
        <p:spPr>
          <a:xfrm>
            <a:off x="4416552" y="3319272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 eaLnBrk="1" latinLnBrk="0" hangingPunct="1">
              <a:defRPr kumimoji="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en-US" dirty="0" smtClean="0"/>
              <a:t>Click to add heading</a:t>
            </a:r>
            <a:endParaRPr kumimoji="0" lang="en-US"/>
          </a:p>
        </p:txBody>
      </p:sp>
      <p:sp>
        <p:nvSpPr>
          <p:cNvPr id="16" name="Rectangle 11"/>
          <p:cNvSpPr>
            <a:spLocks noGrp="1"/>
          </p:cNvSpPr>
          <p:nvPr>
            <p:ph sz="quarter" idx="24"/>
          </p:nvPr>
        </p:nvSpPr>
        <p:spPr>
          <a:xfrm>
            <a:off x="4416552" y="3547872"/>
            <a:ext cx="3965448" cy="2706624"/>
          </a:xfrm>
        </p:spPr>
        <p:txBody>
          <a:bodyPr/>
          <a:lstStyle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  <a:p>
            <a:pPr lvl="1" eaLnBrk="1" latinLnBrk="1" hangingPunct="1"/>
            <a:r>
              <a:rPr lang="en-US" smtClean="0"/>
              <a:t>Second level</a:t>
            </a:r>
          </a:p>
          <a:p>
            <a:pPr lvl="2" eaLnBrk="1" latinLnBrk="1" hangingPunct="1"/>
            <a:r>
              <a:rPr lang="en-US" smtClean="0"/>
              <a:t>Third level</a:t>
            </a:r>
          </a:p>
          <a:p>
            <a:pPr lvl="3" eaLnBrk="1" latinLnBrk="1" hangingPunct="1"/>
            <a:r>
              <a:rPr lang="en-US" smtClean="0"/>
              <a:t>Fourth level</a:t>
            </a:r>
          </a:p>
          <a:p>
            <a:pPr lvl="4" eaLnBrk="1" latinLnBrk="1" hangingPunct="1"/>
            <a:r>
              <a:rPr lang="en-US" smtClean="0"/>
              <a:t>Fifth level</a:t>
            </a:r>
            <a:endParaRPr/>
          </a:p>
        </p:txBody>
      </p:sp>
      <p:sp>
        <p:nvSpPr>
          <p:cNvPr id="17" name="Rectangle 17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pPr algn="r"/>
            <a:fld id="{3C6F4A40-0363-CA4F-A03E-4A4B996DCACC}" type="datetime1">
              <a:rPr kumimoji="0" lang="en-US" smtClean="0"/>
              <a:pPr algn="r"/>
              <a:t>2/6/12</a:t>
            </a:fld>
            <a:endParaRPr kumimoji="0" lang="en-US" sz="1000" dirty="0">
              <a:solidFill>
                <a:schemeClr val="tx1">
                  <a:tint val="65000"/>
                </a:schemeClr>
              </a:solidFill>
            </a:endParaRPr>
          </a:p>
        </p:txBody>
      </p:sp>
      <p:sp>
        <p:nvSpPr>
          <p:cNvPr id="18" name="Rectangle 18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pPr algn="r"/>
            <a:fld id="{256D3EEF-DE4E-429D-8EC4-DDC531AFF587}" type="slidenum">
              <a:rPr kumimoji="0" lang="en-US" sz="1000" smtClean="0"/>
              <a:pPr algn="r"/>
              <a:t>‹#›</a:t>
            </a:fld>
            <a:endParaRPr kumimoji="0" lang="en-US" sz="1000" dirty="0"/>
          </a:p>
        </p:txBody>
      </p:sp>
      <p:sp>
        <p:nvSpPr>
          <p:cNvPr id="23" name="Rectangle 23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r>
              <a:rPr kumimoji="0" lang="en-US" sz="1000" smtClean="0">
                <a:solidFill>
                  <a:sysClr val="windowText" lastClr="000000"/>
                </a:solidFill>
              </a:rPr>
              <a:t>Confidential</a:t>
            </a:r>
            <a:endParaRPr kumimoji="0" lang="en-US" sz="1000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ombsto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"/>
          <p:cNvSpPr>
            <a:spLocks noGrp="1"/>
          </p:cNvSpPr>
          <p:nvPr>
            <p:ph type="title"/>
          </p:nvPr>
        </p:nvSpPr>
        <p:spPr>
          <a:xfrm>
            <a:off x="8610600" y="381000"/>
            <a:ext cx="533400" cy="5867400"/>
          </a:xfrm>
          <a:prstGeom prst="rect">
            <a:avLst/>
          </a:prstGeom>
        </p:spPr>
        <p:txBody>
          <a:bodyPr/>
          <a:lstStyle>
            <a:extLst/>
          </a:lstStyle>
          <a:p>
            <a:pPr eaLnBrk="1" latinLnBrk="1" hangingPunct="1"/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9" name="Rectangle 6"/>
          <p:cNvSpPr/>
          <p:nvPr/>
        </p:nvSpPr>
        <p:spPr>
          <a:xfrm>
            <a:off x="1371600" y="1447800"/>
            <a:ext cx="1676400" cy="2057400"/>
          </a:xfrm>
          <a:prstGeom prst="rect">
            <a:avLst/>
          </a:prstGeom>
          <a:ln w="76200" cap="sq" cmpd="thickThin" algn="ctr">
            <a:solidFill>
              <a:schemeClr val="accent6"/>
            </a:solidFill>
            <a:prstDash val="solid"/>
            <a:rou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/>
          </a:p>
        </p:txBody>
      </p:sp>
      <p:sp>
        <p:nvSpPr>
          <p:cNvPr id="8" name="Rectangle 6"/>
          <p:cNvSpPr/>
          <p:nvPr/>
        </p:nvSpPr>
        <p:spPr>
          <a:xfrm>
            <a:off x="1371600" y="3886200"/>
            <a:ext cx="1676400" cy="2057400"/>
          </a:xfrm>
          <a:prstGeom prst="rect">
            <a:avLst/>
          </a:prstGeom>
          <a:ln w="76200" cap="sq" cmpd="thickThin" algn="ctr">
            <a:solidFill>
              <a:schemeClr val="accent6"/>
            </a:solidFill>
            <a:prstDash val="solid"/>
            <a:rou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/>
          </a:p>
        </p:txBody>
      </p:sp>
      <p:sp>
        <p:nvSpPr>
          <p:cNvPr id="26" name="Rectangle 6"/>
          <p:cNvSpPr/>
          <p:nvPr/>
        </p:nvSpPr>
        <p:spPr>
          <a:xfrm>
            <a:off x="3505200" y="1447800"/>
            <a:ext cx="1676400" cy="2057400"/>
          </a:xfrm>
          <a:prstGeom prst="rect">
            <a:avLst/>
          </a:prstGeom>
          <a:ln w="76200" cap="sq" cmpd="thickThin" algn="ctr">
            <a:solidFill>
              <a:schemeClr val="accent6"/>
            </a:solidFill>
            <a:prstDash val="solid"/>
            <a:rou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/>
          </a:p>
        </p:txBody>
      </p:sp>
      <p:sp>
        <p:nvSpPr>
          <p:cNvPr id="25" name="Rectangle 6"/>
          <p:cNvSpPr/>
          <p:nvPr/>
        </p:nvSpPr>
        <p:spPr>
          <a:xfrm>
            <a:off x="3505200" y="3886200"/>
            <a:ext cx="1676400" cy="2057400"/>
          </a:xfrm>
          <a:prstGeom prst="rect">
            <a:avLst/>
          </a:prstGeom>
          <a:ln w="76200" cap="sq" cmpd="thickThin" algn="ctr">
            <a:solidFill>
              <a:schemeClr val="accent6"/>
            </a:solidFill>
            <a:prstDash val="solid"/>
            <a:rou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/>
          </a:p>
        </p:txBody>
      </p:sp>
      <p:sp>
        <p:nvSpPr>
          <p:cNvPr id="31" name="Rectangle 6"/>
          <p:cNvSpPr/>
          <p:nvPr/>
        </p:nvSpPr>
        <p:spPr>
          <a:xfrm>
            <a:off x="5638800" y="1447800"/>
            <a:ext cx="1676400" cy="2057400"/>
          </a:xfrm>
          <a:prstGeom prst="rect">
            <a:avLst/>
          </a:prstGeom>
          <a:ln w="76200" cap="sq" cmpd="thickThin" algn="ctr">
            <a:solidFill>
              <a:schemeClr val="accent6"/>
            </a:solidFill>
            <a:prstDash val="solid"/>
            <a:rou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/>
          </a:p>
        </p:txBody>
      </p:sp>
      <p:sp>
        <p:nvSpPr>
          <p:cNvPr id="3" name="Rectangle 6"/>
          <p:cNvSpPr/>
          <p:nvPr/>
        </p:nvSpPr>
        <p:spPr>
          <a:xfrm>
            <a:off x="5638800" y="3886200"/>
            <a:ext cx="1676400" cy="2057400"/>
          </a:xfrm>
          <a:prstGeom prst="rect">
            <a:avLst/>
          </a:prstGeom>
          <a:ln w="76200" cap="sq" cmpd="thickThin" algn="ctr">
            <a:solidFill>
              <a:schemeClr val="accent6"/>
            </a:solidFill>
            <a:prstDash val="solid"/>
            <a:rou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/>
          </a:p>
        </p:txBody>
      </p:sp>
      <p:sp>
        <p:nvSpPr>
          <p:cNvPr id="24" name="Rectangle 10"/>
          <p:cNvSpPr>
            <a:spLocks noGrp="1"/>
          </p:cNvSpPr>
          <p:nvPr>
            <p:ph type="pic" sz="quarter" idx="13" hasCustomPrompt="1"/>
          </p:nvPr>
        </p:nvSpPr>
        <p:spPr>
          <a:xfrm>
            <a:off x="1524000" y="1600200"/>
            <a:ext cx="1371600" cy="685800"/>
          </a:xfrm>
        </p:spPr>
        <p:txBody>
          <a:bodyPr/>
          <a:lstStyle>
            <a:extLst/>
          </a:lstStyle>
          <a:p>
            <a:r>
              <a:rPr kumimoji="0" lang="en-US" dirty="0" smtClean="0"/>
              <a:t>Company</a:t>
            </a:r>
            <a:r>
              <a:rPr kumimoji="0" lang="en-US" baseline="0" dirty="0" smtClean="0"/>
              <a:t> Logo</a:t>
            </a:r>
            <a:endParaRPr kumimoji="0" lang="en-US" dirty="0"/>
          </a:p>
        </p:txBody>
      </p:sp>
      <p:sp>
        <p:nvSpPr>
          <p:cNvPr id="19" name="Rectangle 10"/>
          <p:cNvSpPr>
            <a:spLocks noGrp="1"/>
          </p:cNvSpPr>
          <p:nvPr>
            <p:ph type="pic" sz="quarter" idx="29" hasCustomPrompt="1"/>
          </p:nvPr>
        </p:nvSpPr>
        <p:spPr>
          <a:xfrm>
            <a:off x="1524000" y="4038600"/>
            <a:ext cx="1371600" cy="685800"/>
          </a:xfrm>
        </p:spPr>
        <p:txBody>
          <a:bodyPr/>
          <a:lstStyle>
            <a:extLst/>
          </a:lstStyle>
          <a:p>
            <a:r>
              <a:rPr kumimoji="0" lang="en-US" dirty="0" smtClean="0"/>
              <a:t>Company</a:t>
            </a:r>
            <a:r>
              <a:rPr kumimoji="0" lang="en-US" baseline="0" dirty="0" smtClean="0"/>
              <a:t> Logo</a:t>
            </a:r>
            <a:endParaRPr kumimoji="0" lang="en-US" dirty="0"/>
          </a:p>
        </p:txBody>
      </p:sp>
      <p:sp>
        <p:nvSpPr>
          <p:cNvPr id="27" name="Rectangle 10"/>
          <p:cNvSpPr>
            <a:spLocks noGrp="1"/>
          </p:cNvSpPr>
          <p:nvPr>
            <p:ph type="pic" sz="quarter" idx="17" hasCustomPrompt="1"/>
          </p:nvPr>
        </p:nvSpPr>
        <p:spPr>
          <a:xfrm>
            <a:off x="3657600" y="1600200"/>
            <a:ext cx="1371600" cy="685800"/>
          </a:xfrm>
        </p:spPr>
        <p:txBody>
          <a:bodyPr/>
          <a:lstStyle>
            <a:extLst/>
          </a:lstStyle>
          <a:p>
            <a:r>
              <a:rPr kumimoji="0" lang="en-US" dirty="0" smtClean="0"/>
              <a:t>Company</a:t>
            </a:r>
            <a:r>
              <a:rPr kumimoji="0" lang="en-US" baseline="0" dirty="0" smtClean="0"/>
              <a:t> Logo</a:t>
            </a:r>
            <a:endParaRPr kumimoji="0"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pic" sz="quarter" idx="30" hasCustomPrompt="1"/>
          </p:nvPr>
        </p:nvSpPr>
        <p:spPr>
          <a:xfrm>
            <a:off x="3657600" y="4038600"/>
            <a:ext cx="1371600" cy="685800"/>
          </a:xfrm>
        </p:spPr>
        <p:txBody>
          <a:bodyPr/>
          <a:lstStyle>
            <a:extLst/>
          </a:lstStyle>
          <a:p>
            <a:r>
              <a:rPr kumimoji="0" lang="en-US" dirty="0" smtClean="0"/>
              <a:t>Company</a:t>
            </a:r>
            <a:r>
              <a:rPr kumimoji="0" lang="en-US" baseline="0" dirty="0" smtClean="0"/>
              <a:t> Logo</a:t>
            </a:r>
            <a:endParaRPr kumimoji="0" lang="en-US" dirty="0"/>
          </a:p>
        </p:txBody>
      </p:sp>
      <p:sp>
        <p:nvSpPr>
          <p:cNvPr id="4" name="Rectangle 10"/>
          <p:cNvSpPr>
            <a:spLocks noGrp="1"/>
          </p:cNvSpPr>
          <p:nvPr>
            <p:ph type="pic" sz="quarter" idx="21" hasCustomPrompt="1"/>
          </p:nvPr>
        </p:nvSpPr>
        <p:spPr>
          <a:xfrm>
            <a:off x="5791200" y="1600200"/>
            <a:ext cx="1371600" cy="685800"/>
          </a:xfrm>
        </p:spPr>
        <p:txBody>
          <a:bodyPr/>
          <a:lstStyle>
            <a:extLst/>
          </a:lstStyle>
          <a:p>
            <a:r>
              <a:rPr kumimoji="0" lang="en-US" dirty="0" smtClean="0"/>
              <a:t>Company</a:t>
            </a:r>
            <a:r>
              <a:rPr kumimoji="0" lang="en-US" baseline="0" dirty="0" smtClean="0"/>
              <a:t> Logo</a:t>
            </a:r>
            <a:endParaRPr kumimoji="0" lang="en-US" dirty="0"/>
          </a:p>
        </p:txBody>
      </p:sp>
      <p:sp>
        <p:nvSpPr>
          <p:cNvPr id="15" name="Rectangle 10"/>
          <p:cNvSpPr>
            <a:spLocks noGrp="1"/>
          </p:cNvSpPr>
          <p:nvPr>
            <p:ph type="pic" sz="quarter" idx="31" hasCustomPrompt="1"/>
          </p:nvPr>
        </p:nvSpPr>
        <p:spPr>
          <a:xfrm>
            <a:off x="5791200" y="4038600"/>
            <a:ext cx="1371600" cy="685800"/>
          </a:xfrm>
        </p:spPr>
        <p:txBody>
          <a:bodyPr/>
          <a:lstStyle>
            <a:extLst/>
          </a:lstStyle>
          <a:p>
            <a:r>
              <a:rPr kumimoji="0" lang="en-US" dirty="0" smtClean="0"/>
              <a:t>Company</a:t>
            </a:r>
            <a:r>
              <a:rPr kumimoji="0" lang="en-US" baseline="0" dirty="0" smtClean="0"/>
              <a:t> Logo</a:t>
            </a:r>
            <a:endParaRPr kumimoji="0" lang="en-US" dirty="0"/>
          </a:p>
        </p:txBody>
      </p:sp>
      <p:sp>
        <p:nvSpPr>
          <p:cNvPr id="7" name="Rectangle 12"/>
          <p:cNvSpPr>
            <a:spLocks noGrp="1"/>
          </p:cNvSpPr>
          <p:nvPr>
            <p:ph type="body" sz="quarter" idx="14" hasCustomPrompt="1"/>
          </p:nvPr>
        </p:nvSpPr>
        <p:spPr>
          <a:xfrm>
            <a:off x="1524000" y="2895600"/>
            <a:ext cx="1371600" cy="304800"/>
          </a:xfrm>
        </p:spPr>
        <p:txBody>
          <a:bodyPr anchor="ctr"/>
          <a:lstStyle>
            <a:lvl1pPr algn="ctr" eaLnBrk="1" latinLnBrk="0" hangingPunct="1">
              <a:defRPr kumimoji="0" b="1"/>
            </a:lvl1pPr>
            <a:extLst/>
          </a:lstStyle>
          <a:p>
            <a:pPr lvl="0"/>
            <a:r>
              <a:rPr kumimoji="0" lang="en-US" dirty="0" smtClean="0"/>
              <a:t>Amount</a:t>
            </a:r>
            <a:endParaRPr kumimoji="0" lang="en-US" dirty="0"/>
          </a:p>
        </p:txBody>
      </p:sp>
      <p:sp>
        <p:nvSpPr>
          <p:cNvPr id="28" name="Rectangle 12"/>
          <p:cNvSpPr>
            <a:spLocks noGrp="1"/>
          </p:cNvSpPr>
          <p:nvPr>
            <p:ph type="body" sz="quarter" idx="33" hasCustomPrompt="1"/>
          </p:nvPr>
        </p:nvSpPr>
        <p:spPr>
          <a:xfrm>
            <a:off x="1524000" y="5334000"/>
            <a:ext cx="1371600" cy="304800"/>
          </a:xfrm>
        </p:spPr>
        <p:txBody>
          <a:bodyPr anchor="ctr"/>
          <a:lstStyle>
            <a:lvl1pPr algn="ctr" eaLnBrk="1" latinLnBrk="0" hangingPunct="1">
              <a:defRPr kumimoji="0" b="1"/>
            </a:lvl1pPr>
            <a:extLst/>
          </a:lstStyle>
          <a:p>
            <a:pPr lvl="0"/>
            <a:r>
              <a:rPr kumimoji="0" lang="en-US" dirty="0" smtClean="0"/>
              <a:t>Amount</a:t>
            </a:r>
            <a:endParaRPr kumimoji="0" lang="en-US" dirty="0"/>
          </a:p>
        </p:txBody>
      </p:sp>
      <p:sp>
        <p:nvSpPr>
          <p:cNvPr id="30" name="Rectangle 12"/>
          <p:cNvSpPr>
            <a:spLocks noGrp="1"/>
          </p:cNvSpPr>
          <p:nvPr>
            <p:ph type="body" sz="quarter" idx="18" hasCustomPrompt="1"/>
          </p:nvPr>
        </p:nvSpPr>
        <p:spPr>
          <a:xfrm>
            <a:off x="3657600" y="2895600"/>
            <a:ext cx="1371600" cy="304800"/>
          </a:xfrm>
        </p:spPr>
        <p:txBody>
          <a:bodyPr anchor="ctr"/>
          <a:lstStyle>
            <a:lvl1pPr algn="ctr" eaLnBrk="1" latinLnBrk="0" hangingPunct="1">
              <a:defRPr kumimoji="0" b="1"/>
            </a:lvl1pPr>
            <a:extLst/>
          </a:lstStyle>
          <a:p>
            <a:pPr lvl="0"/>
            <a:r>
              <a:rPr kumimoji="0" lang="en-US" dirty="0" smtClean="0"/>
              <a:t>Amount</a:t>
            </a:r>
            <a:endParaRPr kumimoji="0" lang="en-US" dirty="0"/>
          </a:p>
        </p:txBody>
      </p:sp>
      <p:sp>
        <p:nvSpPr>
          <p:cNvPr id="13" name="Rectangle 12"/>
          <p:cNvSpPr>
            <a:spLocks noGrp="1"/>
          </p:cNvSpPr>
          <p:nvPr>
            <p:ph type="body" sz="quarter" idx="34" hasCustomPrompt="1"/>
          </p:nvPr>
        </p:nvSpPr>
        <p:spPr>
          <a:xfrm>
            <a:off x="3657600" y="5334000"/>
            <a:ext cx="1371600" cy="304800"/>
          </a:xfrm>
        </p:spPr>
        <p:txBody>
          <a:bodyPr anchor="ctr"/>
          <a:lstStyle>
            <a:lvl1pPr algn="ctr" eaLnBrk="1" latinLnBrk="0" hangingPunct="1">
              <a:defRPr kumimoji="0" b="1"/>
            </a:lvl1pPr>
            <a:extLst/>
          </a:lstStyle>
          <a:p>
            <a:pPr lvl="0"/>
            <a:r>
              <a:rPr kumimoji="0" lang="en-US" dirty="0" smtClean="0"/>
              <a:t>Amount</a:t>
            </a:r>
            <a:endParaRPr kumimoji="0" lang="en-US" dirty="0"/>
          </a:p>
        </p:txBody>
      </p:sp>
      <p:sp>
        <p:nvSpPr>
          <p:cNvPr id="14" name="Rectangle 12"/>
          <p:cNvSpPr>
            <a:spLocks noGrp="1"/>
          </p:cNvSpPr>
          <p:nvPr>
            <p:ph type="body" sz="quarter" idx="22" hasCustomPrompt="1"/>
          </p:nvPr>
        </p:nvSpPr>
        <p:spPr>
          <a:xfrm>
            <a:off x="5791200" y="2895600"/>
            <a:ext cx="1371600" cy="304800"/>
          </a:xfrm>
        </p:spPr>
        <p:txBody>
          <a:bodyPr anchor="ctr"/>
          <a:lstStyle>
            <a:lvl1pPr algn="ctr" eaLnBrk="1" latinLnBrk="0" hangingPunct="1">
              <a:defRPr kumimoji="0" b="1"/>
            </a:lvl1pPr>
            <a:extLst/>
          </a:lstStyle>
          <a:p>
            <a:pPr lvl="0"/>
            <a:r>
              <a:rPr kumimoji="0" lang="en-US" dirty="0" smtClean="0"/>
              <a:t>Amount</a:t>
            </a:r>
            <a:endParaRPr kumimoji="0" lang="en-US" dirty="0"/>
          </a:p>
        </p:txBody>
      </p:sp>
      <p:sp>
        <p:nvSpPr>
          <p:cNvPr id="2" name="Rectangle 12"/>
          <p:cNvSpPr>
            <a:spLocks noGrp="1"/>
          </p:cNvSpPr>
          <p:nvPr>
            <p:ph type="body" sz="quarter" idx="35" hasCustomPrompt="1"/>
          </p:nvPr>
        </p:nvSpPr>
        <p:spPr>
          <a:xfrm>
            <a:off x="5791200" y="5334000"/>
            <a:ext cx="1371600" cy="304800"/>
          </a:xfrm>
        </p:spPr>
        <p:txBody>
          <a:bodyPr anchor="ctr"/>
          <a:lstStyle>
            <a:lvl1pPr algn="ctr" eaLnBrk="1" latinLnBrk="0" hangingPunct="1">
              <a:defRPr kumimoji="0" b="1"/>
            </a:lvl1pPr>
            <a:extLst/>
          </a:lstStyle>
          <a:p>
            <a:pPr lvl="0"/>
            <a:r>
              <a:rPr kumimoji="0" lang="en-US" dirty="0" smtClean="0"/>
              <a:t>Amount</a:t>
            </a:r>
            <a:endParaRPr kumimoji="0" lang="en-US" dirty="0"/>
          </a:p>
        </p:txBody>
      </p:sp>
      <p:sp>
        <p:nvSpPr>
          <p:cNvPr id="44" name="Rectangle 11"/>
          <p:cNvSpPr>
            <a:spLocks noGrp="1"/>
          </p:cNvSpPr>
          <p:nvPr>
            <p:ph type="body" sz="quarter" idx="15" hasCustomPrompt="1"/>
          </p:nvPr>
        </p:nvSpPr>
        <p:spPr>
          <a:xfrm>
            <a:off x="1524000" y="3200400"/>
            <a:ext cx="1371600" cy="152400"/>
          </a:xfrm>
        </p:spPr>
        <p:txBody>
          <a:bodyPr anchor="ctr">
            <a:noAutofit/>
          </a:bodyPr>
          <a:lstStyle>
            <a:lvl1pPr algn="ctr" eaLnBrk="1" latinLnBrk="0" hangingPunct="1">
              <a:defRPr kumimoji="0" sz="800" i="1"/>
            </a:lvl1pPr>
            <a:extLst/>
          </a:lstStyle>
          <a:p>
            <a:pPr lvl="0"/>
            <a:r>
              <a:rPr kumimoji="0" lang="en-US" dirty="0" smtClean="0"/>
              <a:t>Date</a:t>
            </a:r>
            <a:endParaRPr kumimoji="0" lang="en-US" dirty="0"/>
          </a:p>
        </p:txBody>
      </p:sp>
      <p:sp>
        <p:nvSpPr>
          <p:cNvPr id="35" name="Rectangle 11"/>
          <p:cNvSpPr>
            <a:spLocks noGrp="1"/>
          </p:cNvSpPr>
          <p:nvPr>
            <p:ph type="body" sz="quarter" idx="37" hasCustomPrompt="1"/>
          </p:nvPr>
        </p:nvSpPr>
        <p:spPr>
          <a:xfrm>
            <a:off x="1524000" y="5638800"/>
            <a:ext cx="1371600" cy="152400"/>
          </a:xfrm>
        </p:spPr>
        <p:txBody>
          <a:bodyPr anchor="ctr">
            <a:noAutofit/>
          </a:bodyPr>
          <a:lstStyle>
            <a:lvl1pPr algn="ctr" eaLnBrk="1" latinLnBrk="0" hangingPunct="1">
              <a:defRPr kumimoji="0" sz="800" i="1"/>
            </a:lvl1pPr>
            <a:extLst/>
          </a:lstStyle>
          <a:p>
            <a:pPr lvl="0"/>
            <a:r>
              <a:rPr kumimoji="0" lang="en-US" dirty="0" smtClean="0"/>
              <a:t>Date</a:t>
            </a:r>
            <a:endParaRPr kumimoji="0" lang="en-US" dirty="0"/>
          </a:p>
        </p:txBody>
      </p:sp>
      <p:sp>
        <p:nvSpPr>
          <p:cNvPr id="34" name="Rectangle 11"/>
          <p:cNvSpPr>
            <a:spLocks noGrp="1"/>
          </p:cNvSpPr>
          <p:nvPr>
            <p:ph type="body" sz="quarter" idx="19" hasCustomPrompt="1"/>
          </p:nvPr>
        </p:nvSpPr>
        <p:spPr>
          <a:xfrm>
            <a:off x="3657600" y="3200400"/>
            <a:ext cx="1371600" cy="152400"/>
          </a:xfrm>
        </p:spPr>
        <p:txBody>
          <a:bodyPr anchor="ctr">
            <a:noAutofit/>
          </a:bodyPr>
          <a:lstStyle>
            <a:lvl1pPr algn="ctr" eaLnBrk="1" latinLnBrk="0" hangingPunct="1">
              <a:defRPr kumimoji="0" sz="800" i="1"/>
            </a:lvl1pPr>
            <a:extLst/>
          </a:lstStyle>
          <a:p>
            <a:pPr lvl="0"/>
            <a:r>
              <a:rPr kumimoji="0" lang="en-US" dirty="0" smtClean="0"/>
              <a:t>Date</a:t>
            </a:r>
            <a:endParaRPr kumimoji="0" lang="en-US" dirty="0"/>
          </a:p>
        </p:txBody>
      </p:sp>
      <p:sp>
        <p:nvSpPr>
          <p:cNvPr id="40" name="Rectangle 11"/>
          <p:cNvSpPr>
            <a:spLocks noGrp="1"/>
          </p:cNvSpPr>
          <p:nvPr>
            <p:ph type="body" sz="quarter" idx="38" hasCustomPrompt="1"/>
          </p:nvPr>
        </p:nvSpPr>
        <p:spPr>
          <a:xfrm>
            <a:off x="3657600" y="5638800"/>
            <a:ext cx="1371600" cy="152400"/>
          </a:xfrm>
        </p:spPr>
        <p:txBody>
          <a:bodyPr anchor="ctr">
            <a:noAutofit/>
          </a:bodyPr>
          <a:lstStyle>
            <a:lvl1pPr algn="ctr" eaLnBrk="1" latinLnBrk="0" hangingPunct="1">
              <a:defRPr kumimoji="0" sz="800" i="1"/>
            </a:lvl1pPr>
            <a:extLst/>
          </a:lstStyle>
          <a:p>
            <a:pPr lvl="0"/>
            <a:r>
              <a:rPr kumimoji="0" lang="en-US" dirty="0" smtClean="0"/>
              <a:t>Date</a:t>
            </a:r>
            <a:endParaRPr kumimoji="0" lang="en-US" dirty="0"/>
          </a:p>
        </p:txBody>
      </p:sp>
      <p:sp>
        <p:nvSpPr>
          <p:cNvPr id="38" name="Rectangle 11"/>
          <p:cNvSpPr>
            <a:spLocks noGrp="1"/>
          </p:cNvSpPr>
          <p:nvPr>
            <p:ph type="body" sz="quarter" idx="23" hasCustomPrompt="1"/>
          </p:nvPr>
        </p:nvSpPr>
        <p:spPr>
          <a:xfrm>
            <a:off x="5791200" y="3200400"/>
            <a:ext cx="1371600" cy="152400"/>
          </a:xfrm>
        </p:spPr>
        <p:txBody>
          <a:bodyPr anchor="ctr">
            <a:noAutofit/>
          </a:bodyPr>
          <a:lstStyle>
            <a:lvl1pPr algn="ctr" eaLnBrk="1" latinLnBrk="0" hangingPunct="1">
              <a:defRPr kumimoji="0" sz="800" i="1"/>
            </a:lvl1pPr>
            <a:extLst/>
          </a:lstStyle>
          <a:p>
            <a:pPr lvl="0"/>
            <a:r>
              <a:rPr kumimoji="0" lang="en-US" dirty="0" smtClean="0"/>
              <a:t>Date</a:t>
            </a:r>
            <a:endParaRPr kumimoji="0" lang="en-US" dirty="0"/>
          </a:p>
        </p:txBody>
      </p:sp>
      <p:sp>
        <p:nvSpPr>
          <p:cNvPr id="33" name="Rectangle 11"/>
          <p:cNvSpPr>
            <a:spLocks noGrp="1"/>
          </p:cNvSpPr>
          <p:nvPr>
            <p:ph type="body" sz="quarter" idx="39" hasCustomPrompt="1"/>
          </p:nvPr>
        </p:nvSpPr>
        <p:spPr>
          <a:xfrm>
            <a:off x="5791200" y="5638800"/>
            <a:ext cx="1371600" cy="152400"/>
          </a:xfrm>
        </p:spPr>
        <p:txBody>
          <a:bodyPr anchor="ctr">
            <a:noAutofit/>
          </a:bodyPr>
          <a:lstStyle>
            <a:lvl1pPr algn="ctr" eaLnBrk="1" latinLnBrk="0" hangingPunct="1">
              <a:defRPr kumimoji="0" sz="800" i="1"/>
            </a:lvl1pPr>
            <a:extLst/>
          </a:lstStyle>
          <a:p>
            <a:pPr lvl="0"/>
            <a:r>
              <a:rPr kumimoji="0" lang="en-US" dirty="0" smtClean="0"/>
              <a:t>Date</a:t>
            </a:r>
            <a:endParaRPr kumimoji="0" lang="en-US" dirty="0"/>
          </a:p>
        </p:txBody>
      </p:sp>
      <p:sp>
        <p:nvSpPr>
          <p:cNvPr id="5" name="Rectangle 14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0" y="2286000"/>
            <a:ext cx="1371600" cy="609600"/>
          </a:xfrm>
        </p:spPr>
        <p:txBody>
          <a:bodyPr anchor="ctr"/>
          <a:lstStyle>
            <a:lvl1pPr algn="ctr" eaLnBrk="1" latinLnBrk="0" hangingPunct="1">
              <a:defRPr kumimoji="0" sz="800"/>
            </a:lvl1pPr>
            <a:extLst/>
          </a:lstStyle>
          <a:p>
            <a:pPr lvl="0"/>
            <a:r>
              <a:rPr kumimoji="0" lang="en-US" dirty="0" smtClean="0"/>
              <a:t>Description</a:t>
            </a:r>
            <a:endParaRPr kumimoji="0" lang="en-US" dirty="0"/>
          </a:p>
        </p:txBody>
      </p:sp>
      <p:sp>
        <p:nvSpPr>
          <p:cNvPr id="56" name="Rectangle 14"/>
          <p:cNvSpPr>
            <a:spLocks noGrp="1"/>
          </p:cNvSpPr>
          <p:nvPr>
            <p:ph type="body" sz="quarter" idx="41" hasCustomPrompt="1"/>
          </p:nvPr>
        </p:nvSpPr>
        <p:spPr>
          <a:xfrm>
            <a:off x="1524000" y="4724400"/>
            <a:ext cx="1371600" cy="609600"/>
          </a:xfrm>
        </p:spPr>
        <p:txBody>
          <a:bodyPr anchor="ctr"/>
          <a:lstStyle>
            <a:lvl1pPr algn="ctr" eaLnBrk="1" latinLnBrk="0" hangingPunct="1">
              <a:defRPr kumimoji="0" sz="800"/>
            </a:lvl1pPr>
            <a:extLst/>
          </a:lstStyle>
          <a:p>
            <a:pPr lvl="0"/>
            <a:r>
              <a:rPr kumimoji="0" lang="en-US" dirty="0" smtClean="0"/>
              <a:t>Description</a:t>
            </a:r>
            <a:endParaRPr kumimoji="0" lang="en-US" dirty="0"/>
          </a:p>
        </p:txBody>
      </p:sp>
      <p:sp>
        <p:nvSpPr>
          <p:cNvPr id="62" name="Rectangle 14"/>
          <p:cNvSpPr>
            <a:spLocks noGrp="1"/>
          </p:cNvSpPr>
          <p:nvPr>
            <p:ph type="body" sz="quarter" idx="20" hasCustomPrompt="1"/>
          </p:nvPr>
        </p:nvSpPr>
        <p:spPr>
          <a:xfrm>
            <a:off x="3657600" y="2286000"/>
            <a:ext cx="1371600" cy="609600"/>
          </a:xfrm>
        </p:spPr>
        <p:txBody>
          <a:bodyPr anchor="ctr"/>
          <a:lstStyle>
            <a:lvl1pPr algn="ctr" eaLnBrk="1" latinLnBrk="0" hangingPunct="1">
              <a:defRPr kumimoji="0" sz="800"/>
            </a:lvl1pPr>
            <a:extLst/>
          </a:lstStyle>
          <a:p>
            <a:pPr lvl="0"/>
            <a:r>
              <a:rPr kumimoji="0" lang="en-US" dirty="0" smtClean="0"/>
              <a:t>Description</a:t>
            </a:r>
            <a:endParaRPr kumimoji="0" lang="en-US" dirty="0"/>
          </a:p>
        </p:txBody>
      </p:sp>
      <p:sp>
        <p:nvSpPr>
          <p:cNvPr id="37" name="Rectangle 14"/>
          <p:cNvSpPr>
            <a:spLocks noGrp="1"/>
          </p:cNvSpPr>
          <p:nvPr>
            <p:ph type="body" sz="quarter" idx="42" hasCustomPrompt="1"/>
          </p:nvPr>
        </p:nvSpPr>
        <p:spPr>
          <a:xfrm>
            <a:off x="3657600" y="4724400"/>
            <a:ext cx="1371600" cy="609600"/>
          </a:xfrm>
        </p:spPr>
        <p:txBody>
          <a:bodyPr anchor="ctr"/>
          <a:lstStyle>
            <a:lvl1pPr algn="ctr" eaLnBrk="1" latinLnBrk="0" hangingPunct="1">
              <a:defRPr kumimoji="0" sz="800"/>
            </a:lvl1pPr>
            <a:extLst/>
          </a:lstStyle>
          <a:p>
            <a:pPr lvl="0"/>
            <a:r>
              <a:rPr kumimoji="0" lang="en-US" dirty="0" smtClean="0"/>
              <a:t>Description</a:t>
            </a:r>
            <a:endParaRPr kumimoji="0" lang="en-US" dirty="0"/>
          </a:p>
        </p:txBody>
      </p:sp>
      <p:sp>
        <p:nvSpPr>
          <p:cNvPr id="41" name="Rectangle 14"/>
          <p:cNvSpPr>
            <a:spLocks noGrp="1"/>
          </p:cNvSpPr>
          <p:nvPr>
            <p:ph type="body" sz="quarter" idx="24" hasCustomPrompt="1"/>
          </p:nvPr>
        </p:nvSpPr>
        <p:spPr>
          <a:xfrm>
            <a:off x="5791200" y="2286000"/>
            <a:ext cx="1371600" cy="609600"/>
          </a:xfrm>
        </p:spPr>
        <p:txBody>
          <a:bodyPr anchor="ctr"/>
          <a:lstStyle>
            <a:lvl1pPr algn="ctr" eaLnBrk="1" latinLnBrk="0" hangingPunct="1">
              <a:defRPr kumimoji="0" sz="800"/>
            </a:lvl1pPr>
            <a:extLst/>
          </a:lstStyle>
          <a:p>
            <a:pPr lvl="0"/>
            <a:r>
              <a:rPr kumimoji="0" lang="en-US" dirty="0" smtClean="0"/>
              <a:t>Description</a:t>
            </a:r>
            <a:endParaRPr kumimoji="0" lang="en-US" dirty="0"/>
          </a:p>
        </p:txBody>
      </p:sp>
      <p:sp>
        <p:nvSpPr>
          <p:cNvPr id="52" name="Rectangle 14"/>
          <p:cNvSpPr>
            <a:spLocks noGrp="1"/>
          </p:cNvSpPr>
          <p:nvPr>
            <p:ph type="body" sz="quarter" idx="43" hasCustomPrompt="1"/>
          </p:nvPr>
        </p:nvSpPr>
        <p:spPr>
          <a:xfrm>
            <a:off x="5791200" y="4724400"/>
            <a:ext cx="1371600" cy="609600"/>
          </a:xfrm>
        </p:spPr>
        <p:txBody>
          <a:bodyPr anchor="ctr"/>
          <a:lstStyle>
            <a:lvl1pPr algn="ctr" eaLnBrk="1" latinLnBrk="0" hangingPunct="1">
              <a:defRPr kumimoji="0" sz="800"/>
            </a:lvl1pPr>
            <a:extLst/>
          </a:lstStyle>
          <a:p>
            <a:pPr lvl="0"/>
            <a:r>
              <a:rPr kumimoji="0" lang="en-US" dirty="0" smtClean="0"/>
              <a:t>Description</a:t>
            </a:r>
            <a:endParaRPr kumimoji="0" lang="en-US" dirty="0"/>
          </a:p>
        </p:txBody>
      </p:sp>
      <p:sp>
        <p:nvSpPr>
          <p:cNvPr id="39" name="Rectangle 51"/>
          <p:cNvSpPr>
            <a:spLocks noGrp="1"/>
          </p:cNvSpPr>
          <p:nvPr>
            <p:ph type="body" sz="quarter" idx="46"/>
          </p:nvPr>
        </p:nvSpPr>
        <p:spPr>
          <a:xfrm>
            <a:off x="304800" y="381000"/>
            <a:ext cx="8077200" cy="838200"/>
          </a:xfrm>
        </p:spPr>
        <p:txBody>
          <a:bodyPr/>
          <a:lstStyle>
            <a:lvl1pPr eaLnBrk="1" latinLnBrk="0" hangingPunct="1">
              <a:defRPr kumimoji="0" sz="1200"/>
            </a:lvl1pPr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</p:txBody>
      </p:sp>
      <p:sp>
        <p:nvSpPr>
          <p:cNvPr id="42" name="Rectangle 42"/>
          <p:cNvSpPr>
            <a:spLocks noGrp="1"/>
          </p:cNvSpPr>
          <p:nvPr>
            <p:ph type="dt" sz="half" idx="47"/>
          </p:nvPr>
        </p:nvSpPr>
        <p:spPr/>
        <p:txBody>
          <a:bodyPr/>
          <a:lstStyle>
            <a:extLst/>
          </a:lstStyle>
          <a:p>
            <a:pPr algn="r"/>
            <a:fld id="{78AE33F1-32F2-EA42-BD79-167C1123F602}" type="datetime1">
              <a:rPr kumimoji="0" lang="en-US" smtClean="0"/>
              <a:pPr algn="r"/>
              <a:t>2/6/12</a:t>
            </a:fld>
            <a:endParaRPr kumimoji="0" lang="en-US" sz="1000" dirty="0">
              <a:solidFill>
                <a:schemeClr val="tx1">
                  <a:tint val="65000"/>
                </a:schemeClr>
              </a:solidFill>
            </a:endParaRPr>
          </a:p>
        </p:txBody>
      </p:sp>
      <p:sp>
        <p:nvSpPr>
          <p:cNvPr id="43" name="Rectangle 43"/>
          <p:cNvSpPr>
            <a:spLocks noGrp="1"/>
          </p:cNvSpPr>
          <p:nvPr>
            <p:ph type="sldNum" sz="quarter" idx="48"/>
          </p:nvPr>
        </p:nvSpPr>
        <p:spPr/>
        <p:txBody>
          <a:bodyPr/>
          <a:lstStyle>
            <a:extLst/>
          </a:lstStyle>
          <a:p>
            <a:pPr algn="r"/>
            <a:fld id="{256D3EEF-DE4E-429D-8EC4-DDC531AFF587}" type="slidenum">
              <a:rPr kumimoji="0" lang="en-US" sz="1000" smtClean="0"/>
              <a:pPr algn="r"/>
              <a:t>‹#›</a:t>
            </a:fld>
            <a:endParaRPr kumimoji="0" lang="en-US" sz="1000" dirty="0"/>
          </a:p>
        </p:txBody>
      </p:sp>
      <p:sp>
        <p:nvSpPr>
          <p:cNvPr id="45" name="Rectangle 45"/>
          <p:cNvSpPr>
            <a:spLocks noGrp="1"/>
          </p:cNvSpPr>
          <p:nvPr>
            <p:ph type="ftr" sz="quarter" idx="49"/>
          </p:nvPr>
        </p:nvSpPr>
        <p:spPr/>
        <p:txBody>
          <a:bodyPr/>
          <a:lstStyle>
            <a:extLst/>
          </a:lstStyle>
          <a:p>
            <a:r>
              <a:rPr kumimoji="0" lang="en-US" sz="1000" smtClean="0">
                <a:solidFill>
                  <a:sysClr val="windowText" lastClr="000000"/>
                </a:solidFill>
              </a:rPr>
              <a:t>Confidential</a:t>
            </a:r>
            <a:endParaRPr kumimoji="0" lang="en-US" sz="1000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D9EEB4D1-839A-8F41-85CD-C4BA5359DA8D}" type="datetime1">
              <a:rPr kumimoji="0" lang="en-US" smtClean="0"/>
              <a:pPr algn="r"/>
              <a:t>2/6/12</a:t>
            </a:fld>
            <a:endParaRPr kumimoji="0" lang="en-US" sz="1000" dirty="0">
              <a:solidFill>
                <a:schemeClr val="tx1">
                  <a:tint val="65000"/>
                </a:scheme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z="1000" smtClean="0">
                <a:solidFill>
                  <a:sysClr val="windowText" lastClr="000000"/>
                </a:solidFill>
              </a:rPr>
              <a:t>Confidential</a:t>
            </a:r>
            <a:endParaRPr kumimoji="0" lang="en-US" sz="1000" dirty="0">
              <a:solidFill>
                <a:sysClr val="windowText" lastClr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algn="r"/>
            <a:fld id="{256D3EEF-DE4E-429D-8EC4-DDC531AFF587}" type="slidenum">
              <a:rPr kumimoji="0" lang="en-US" sz="1000" smtClean="0"/>
              <a:pPr algn="r"/>
              <a:t>‹#›</a:t>
            </a:fld>
            <a:endParaRPr kumimoji="0" lang="en-US" sz="1000" dirty="0"/>
          </a:p>
        </p:txBody>
      </p:sp>
    </p:spTree>
    <p:extLst>
      <p:ext uri="{BB962C8B-B14F-4D97-AF65-F5344CB8AC3E}">
        <p14:creationId xmlns:p14="http://schemas.microsoft.com/office/powerpoint/2010/main" val="37839084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10600" y="381000"/>
            <a:ext cx="533400" cy="5867400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9C5051AF-0463-A844-859F-6F9723B7BC39}" type="datetime1">
              <a:rPr kumimoji="0" lang="en-US" smtClean="0"/>
              <a:pPr algn="r"/>
              <a:t>2/6/12</a:t>
            </a:fld>
            <a:endParaRPr kumimoji="0" lang="en-US" sz="1000" dirty="0">
              <a:solidFill>
                <a:schemeClr val="tx1">
                  <a:tint val="65000"/>
                </a:scheme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324344" y="6248206"/>
            <a:ext cx="3706339" cy="365125"/>
          </a:xfrm>
        </p:spPr>
        <p:txBody>
          <a:bodyPr/>
          <a:lstStyle/>
          <a:p>
            <a:r>
              <a:rPr kumimoji="0" lang="en-US" sz="1000" smtClean="0">
                <a:solidFill>
                  <a:sysClr val="windowText" lastClr="000000"/>
                </a:solidFill>
              </a:rPr>
              <a:t>Confidential</a:t>
            </a:r>
            <a:endParaRPr kumimoji="0" lang="en-US" sz="1000" dirty="0">
              <a:solidFill>
                <a:sysClr val="windowText" lastClr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algn="r"/>
            <a:fld id="{256D3EEF-DE4E-429D-8EC4-DDC531AFF587}" type="slidenum">
              <a:rPr kumimoji="0" lang="en-US" sz="1000" smtClean="0"/>
              <a:pPr algn="r"/>
              <a:t>‹#›</a:t>
            </a:fld>
            <a:endParaRPr kumimoji="0" lang="en-US" sz="1000" dirty="0"/>
          </a:p>
        </p:txBody>
      </p:sp>
      <p:pic>
        <p:nvPicPr>
          <p:cNvPr id="6" name="Picture 5" descr="HB&amp;C logo-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36" y="6114505"/>
            <a:ext cx="2306108" cy="534248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2324344" y="6648753"/>
            <a:ext cx="6438656" cy="0"/>
          </a:xfrm>
          <a:prstGeom prst="line">
            <a:avLst/>
          </a:prstGeom>
          <a:ln w="25400" cmpd="sng">
            <a:solidFill>
              <a:schemeClr val="accent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516698"/>
            <a:ext cx="8153400" cy="4597807"/>
          </a:xfrm>
        </p:spPr>
        <p:txBody>
          <a:bodyPr vert="horz"/>
          <a:lstStyle>
            <a:lvl1pPr>
              <a:buFont typeface="Wingdings" pitchFamily="2" charset="2"/>
              <a:buChar char="Ø"/>
              <a:defRPr>
                <a:latin typeface="Calibri" pitchFamily="34" charset="0"/>
                <a:cs typeface="Calibri" pitchFamily="34" charset="0"/>
              </a:defRPr>
            </a:lvl1pPr>
            <a:lvl2pPr>
              <a:buFont typeface="Wingdings" pitchFamily="2" charset="2"/>
              <a:buChar char="§"/>
              <a:defRPr>
                <a:latin typeface="Calibri" pitchFamily="34" charset="0"/>
                <a:cs typeface="Calibri" pitchFamily="34" charset="0"/>
              </a:defRPr>
            </a:lvl2pPr>
            <a:lvl3pPr>
              <a:buFont typeface="Arial" pitchFamily="34" charset="0"/>
              <a:buChar char="•"/>
              <a:defRPr>
                <a:latin typeface="Calibri" pitchFamily="34" charset="0"/>
                <a:cs typeface="Calibri" pitchFamily="34" charset="0"/>
              </a:defRPr>
            </a:lvl3pPr>
            <a:lvl4pPr>
              <a:buFont typeface="Arial" pitchFamily="34" charset="0"/>
              <a:buChar char="•"/>
              <a:defRPr>
                <a:latin typeface="Calibri" pitchFamily="34" charset="0"/>
                <a:cs typeface="Calibri" pitchFamily="34" charset="0"/>
              </a:defRPr>
            </a:lvl4pPr>
            <a:lvl5pPr>
              <a:buFont typeface="Arial" pitchFamily="34" charset="0"/>
              <a:buChar char="•"/>
              <a:defRPr>
                <a:latin typeface="Calibri" pitchFamily="34" charset="0"/>
                <a:cs typeface="Calibri" pitchFamily="34" charset="0"/>
              </a:defRPr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4423365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4038600"/>
            <a:ext cx="9144000" cy="609600"/>
          </a:xfrm>
          <a:prstGeom prst="rect">
            <a:avLst/>
          </a:prstGeom>
          <a:solidFill>
            <a:schemeClr val="accent6">
              <a:shade val="75000"/>
            </a:schemeClr>
          </a:solidFill>
          <a:ln w="25400" cap="rnd" cmpd="sng" algn="ctr">
            <a:noFill/>
            <a:prstDash val="solid"/>
          </a:ln>
          <a:effec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/>
          </a:p>
        </p:txBody>
      </p:sp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228600" y="4114800"/>
            <a:ext cx="7239000" cy="533400"/>
          </a:xfrm>
          <a:prstGeom prst="rect">
            <a:avLst/>
          </a:prstGeom>
          <a:noFill/>
        </p:spPr>
        <p:txBody>
          <a:bodyPr vert="horz">
            <a:normAutofit/>
          </a:bodyPr>
          <a:lstStyle>
            <a:lvl1pPr algn="l" eaLnBrk="1" latinLnBrk="0" hangingPunct="1">
              <a:defRPr kumimoji="0" sz="2400" b="0" cap="all" spc="150" baseline="0">
                <a:solidFill>
                  <a:schemeClr val="bg1"/>
                </a:solidFill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>
          <a:xfrm>
            <a:off x="7560715" y="6477000"/>
            <a:ext cx="1600200" cy="304800"/>
          </a:xfrm>
        </p:spPr>
        <p:txBody>
          <a:bodyPr anchor="ctr"/>
          <a:lstStyle>
            <a:lvl1pPr algn="l" eaLnBrk="1" latinLnBrk="0" hangingPunct="1">
              <a:defRPr kumimoji="0">
                <a:solidFill>
                  <a:srgbClr val="A0A0A0"/>
                </a:solidFill>
              </a:defRPr>
            </a:lvl1pPr>
            <a:extLst/>
          </a:lstStyle>
          <a:p>
            <a:fld id="{E296B812-2CDA-9740-88F0-A28458A89B64}" type="datetime1">
              <a:rPr kumimoji="0" lang="en-US" smtClean="0"/>
              <a:pPr/>
              <a:t>2/6/12</a:t>
            </a:fld>
            <a:endParaRPr kumimoji="0" lang="en-US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>
          <a:xfrm>
            <a:off x="2705100" y="6477000"/>
            <a:ext cx="3733800" cy="304800"/>
          </a:xfrm>
        </p:spPr>
        <p:txBody>
          <a:bodyPr/>
          <a:lstStyle>
            <a:lvl1pPr eaLnBrk="1" latinLnBrk="0" hangingPunct="1">
              <a:defRPr kumimoji="0">
                <a:solidFill>
                  <a:schemeClr val="bg1"/>
                </a:solidFill>
              </a:defRPr>
            </a:lvl1pPr>
            <a:extLst/>
          </a:lstStyle>
          <a:p>
            <a:r>
              <a:rPr kumimoji="0" lang="en-US" smtClean="0">
                <a:solidFill>
                  <a:schemeClr val="bg1"/>
                </a:solidFill>
              </a:rPr>
              <a:t>Confidential</a:t>
            </a:r>
            <a:endParaRPr kumimoji="0" lang="en-US" dirty="0">
              <a:solidFill>
                <a:schemeClr val="bg1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6477000" y="6477000"/>
            <a:ext cx="1021080" cy="304800"/>
          </a:xfrm>
        </p:spPr>
        <p:txBody>
          <a:bodyPr anchor="ctr"/>
          <a:lstStyle>
            <a:extLst/>
          </a:lstStyle>
          <a:p>
            <a:pPr algn="r"/>
            <a:fld id="{256D3EEF-DE4E-429D-8EC4-DDC531AFF587}" type="slidenum">
              <a:rPr kumimoji="0" lang="en-US" sz="1000" smtClean="0"/>
              <a:pPr algn="r"/>
              <a:t>‹#›</a:t>
            </a:fld>
            <a:endParaRPr kumimoji="0"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0" y="4645880"/>
            <a:ext cx="9144000" cy="27432"/>
          </a:xfrm>
          <a:prstGeom prst="rect">
            <a:avLst/>
          </a:prstGeom>
          <a:solidFill>
            <a:schemeClr val="accent4"/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28600" y="6019800"/>
            <a:ext cx="2496892" cy="5969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4038600"/>
            <a:ext cx="9144000" cy="609600"/>
          </a:xfrm>
          <a:prstGeom prst="rect">
            <a:avLst/>
          </a:prstGeom>
          <a:solidFill>
            <a:schemeClr val="accent6">
              <a:shade val="75000"/>
            </a:schemeClr>
          </a:solidFill>
          <a:ln w="25400" cap="rnd" cmpd="sng" algn="ctr">
            <a:noFill/>
            <a:prstDash val="solid"/>
          </a:ln>
          <a:effec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/>
          </a:p>
        </p:txBody>
      </p:sp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228600" y="4114800"/>
            <a:ext cx="7239000" cy="533400"/>
          </a:xfrm>
          <a:prstGeom prst="rect">
            <a:avLst/>
          </a:prstGeom>
          <a:noFill/>
        </p:spPr>
        <p:txBody>
          <a:bodyPr vert="horz">
            <a:normAutofit/>
          </a:bodyPr>
          <a:lstStyle>
            <a:lvl1pPr algn="l" eaLnBrk="1" latinLnBrk="0" hangingPunct="1">
              <a:defRPr kumimoji="0" sz="2400" b="0" cap="all" spc="150" baseline="0">
                <a:solidFill>
                  <a:schemeClr val="bg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7894320" y="6477000"/>
            <a:ext cx="1021080" cy="304800"/>
          </a:xfrm>
        </p:spPr>
        <p:txBody>
          <a:bodyPr anchor="ctr"/>
          <a:lstStyle>
            <a:lvl1pPr>
              <a:defRPr sz="1200"/>
            </a:lvl1pPr>
            <a:extLst/>
          </a:lstStyle>
          <a:p>
            <a:fld id="{256D3EEF-DE4E-429D-8EC4-DDC531AFF58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0" y="4645880"/>
            <a:ext cx="9144000" cy="27432"/>
          </a:xfrm>
          <a:prstGeom prst="rect">
            <a:avLst/>
          </a:prstGeom>
          <a:solidFill>
            <a:schemeClr val="accent4"/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28600" y="6289964"/>
            <a:ext cx="2057400" cy="491836"/>
          </a:xfrm>
          <a:prstGeom prst="rect">
            <a:avLst/>
          </a:prstGeom>
        </p:spPr>
      </p:pic>
      <p:sp>
        <p:nvSpPr>
          <p:cNvPr id="16" name="Rectangle 12"/>
          <p:cNvSpPr>
            <a:spLocks noGrp="1"/>
          </p:cNvSpPr>
          <p:nvPr>
            <p:ph type="ftr" sz="quarter" idx="3"/>
          </p:nvPr>
        </p:nvSpPr>
        <p:spPr>
          <a:xfrm>
            <a:off x="2705100" y="6477000"/>
            <a:ext cx="3733800" cy="304800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200">
                <a:solidFill>
                  <a:srgbClr val="292934"/>
                </a:solidFill>
              </a:defRPr>
            </a:lvl1pPr>
            <a:extLst/>
          </a:lstStyle>
          <a:p>
            <a:r>
              <a:rPr lang="en-US" dirty="0" smtClean="0"/>
              <a:t>Confidential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4038600"/>
            <a:ext cx="9144000" cy="609600"/>
          </a:xfrm>
          <a:prstGeom prst="rect">
            <a:avLst/>
          </a:prstGeom>
          <a:solidFill>
            <a:schemeClr val="accent6">
              <a:shade val="75000"/>
            </a:schemeClr>
          </a:solidFill>
          <a:ln w="25400" cap="rnd" cmpd="sng" algn="ctr">
            <a:noFill/>
            <a:prstDash val="solid"/>
          </a:ln>
          <a:effec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/>
          </a:p>
        </p:txBody>
      </p:sp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228600" y="4114800"/>
            <a:ext cx="7239000" cy="533400"/>
          </a:xfrm>
          <a:prstGeom prst="rect">
            <a:avLst/>
          </a:prstGeom>
          <a:noFill/>
        </p:spPr>
        <p:txBody>
          <a:bodyPr vert="horz">
            <a:normAutofit/>
          </a:bodyPr>
          <a:lstStyle>
            <a:lvl1pPr algn="l" eaLnBrk="1" latinLnBrk="0" hangingPunct="1">
              <a:defRPr kumimoji="0" sz="2400" b="0" cap="all" spc="150" baseline="0">
                <a:solidFill>
                  <a:schemeClr val="bg1"/>
                </a:solidFill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>
          <a:xfrm>
            <a:off x="7560715" y="6477000"/>
            <a:ext cx="1600200" cy="304800"/>
          </a:xfrm>
        </p:spPr>
        <p:txBody>
          <a:bodyPr anchor="ctr"/>
          <a:lstStyle>
            <a:lvl1pPr algn="l" eaLnBrk="1" latinLnBrk="0" hangingPunct="1">
              <a:defRPr kumimoji="0">
                <a:solidFill>
                  <a:srgbClr val="A0A0A0"/>
                </a:solidFill>
              </a:defRPr>
            </a:lvl1pPr>
            <a:extLst/>
          </a:lstStyle>
          <a:p>
            <a:fld id="{12F69582-EFD1-174D-99AA-D50FCE3B1B36}" type="datetime1">
              <a:rPr kumimoji="0" lang="en-US" smtClean="0"/>
              <a:pPr/>
              <a:t>2/6/12</a:t>
            </a:fld>
            <a:endParaRPr kumimoji="0" lang="en-US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>
          <a:xfrm>
            <a:off x="2705100" y="6477000"/>
            <a:ext cx="3733800" cy="304800"/>
          </a:xfrm>
        </p:spPr>
        <p:txBody>
          <a:bodyPr/>
          <a:lstStyle>
            <a:lvl1pPr eaLnBrk="1" latinLnBrk="0" hangingPunct="1">
              <a:defRPr kumimoji="0">
                <a:solidFill>
                  <a:schemeClr val="bg1"/>
                </a:solidFill>
              </a:defRPr>
            </a:lvl1pPr>
            <a:extLst/>
          </a:lstStyle>
          <a:p>
            <a:r>
              <a:rPr kumimoji="0" lang="en-US" smtClean="0">
                <a:solidFill>
                  <a:schemeClr val="bg1"/>
                </a:solidFill>
              </a:rPr>
              <a:t>Confidential</a:t>
            </a:r>
            <a:endParaRPr kumimoji="0" lang="en-US" dirty="0">
              <a:solidFill>
                <a:schemeClr val="bg1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6477000" y="6477000"/>
            <a:ext cx="1021080" cy="304800"/>
          </a:xfrm>
        </p:spPr>
        <p:txBody>
          <a:bodyPr anchor="ctr"/>
          <a:lstStyle>
            <a:extLst/>
          </a:lstStyle>
          <a:p>
            <a:pPr algn="r"/>
            <a:fld id="{256D3EEF-DE4E-429D-8EC4-DDC531AFF587}" type="slidenum">
              <a:rPr kumimoji="0" lang="en-US" sz="1000" smtClean="0"/>
              <a:pPr algn="r"/>
              <a:t>‹#›</a:t>
            </a:fld>
            <a:endParaRPr kumimoji="0"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0" y="4645880"/>
            <a:ext cx="9144000" cy="27432"/>
          </a:xfrm>
          <a:prstGeom prst="rect">
            <a:avLst/>
          </a:prstGeom>
          <a:solidFill>
            <a:schemeClr val="accent4"/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28600" y="6019800"/>
            <a:ext cx="2496892" cy="5969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4038600"/>
            <a:ext cx="9144000" cy="609600"/>
          </a:xfrm>
          <a:prstGeom prst="rect">
            <a:avLst/>
          </a:prstGeom>
          <a:solidFill>
            <a:schemeClr val="accent6">
              <a:shade val="75000"/>
            </a:schemeClr>
          </a:solidFill>
          <a:ln w="25400" cap="rnd" cmpd="sng" algn="ctr">
            <a:noFill/>
            <a:prstDash val="solid"/>
          </a:ln>
          <a:effec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/>
          </a:p>
        </p:txBody>
      </p:sp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228600" y="4114800"/>
            <a:ext cx="7239000" cy="533400"/>
          </a:xfrm>
          <a:prstGeom prst="rect">
            <a:avLst/>
          </a:prstGeom>
          <a:noFill/>
        </p:spPr>
        <p:txBody>
          <a:bodyPr vert="horz">
            <a:normAutofit/>
          </a:bodyPr>
          <a:lstStyle>
            <a:lvl1pPr algn="l" eaLnBrk="1" latinLnBrk="0" hangingPunct="1">
              <a:defRPr kumimoji="0" sz="2400" b="0" cap="all" spc="150" baseline="0">
                <a:solidFill>
                  <a:schemeClr val="bg1"/>
                </a:solidFill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>
          <a:xfrm>
            <a:off x="7560715" y="6477000"/>
            <a:ext cx="1600200" cy="304800"/>
          </a:xfrm>
        </p:spPr>
        <p:txBody>
          <a:bodyPr anchor="ctr"/>
          <a:lstStyle>
            <a:lvl1pPr algn="l" eaLnBrk="1" latinLnBrk="0" hangingPunct="1">
              <a:defRPr kumimoji="0">
                <a:solidFill>
                  <a:srgbClr val="A0A0A0"/>
                </a:solidFill>
              </a:defRPr>
            </a:lvl1pPr>
            <a:extLst/>
          </a:lstStyle>
          <a:p>
            <a:fld id="{0A61E80A-4535-5A43-BDC3-0031F181D022}" type="datetime1">
              <a:rPr kumimoji="0" lang="en-US" smtClean="0"/>
              <a:pPr/>
              <a:t>2/6/12</a:t>
            </a:fld>
            <a:endParaRPr kumimoji="0" lang="en-US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>
          <a:xfrm>
            <a:off x="2705100" y="6477000"/>
            <a:ext cx="3733800" cy="304800"/>
          </a:xfrm>
        </p:spPr>
        <p:txBody>
          <a:bodyPr/>
          <a:lstStyle>
            <a:lvl1pPr eaLnBrk="1" latinLnBrk="0" hangingPunct="1">
              <a:defRPr kumimoji="0">
                <a:solidFill>
                  <a:schemeClr val="bg1"/>
                </a:solidFill>
              </a:defRPr>
            </a:lvl1pPr>
            <a:extLst/>
          </a:lstStyle>
          <a:p>
            <a:r>
              <a:rPr kumimoji="0" lang="en-US" smtClean="0">
                <a:solidFill>
                  <a:schemeClr val="bg1"/>
                </a:solidFill>
              </a:rPr>
              <a:t>Confidential</a:t>
            </a:r>
            <a:endParaRPr kumimoji="0" lang="en-US" dirty="0">
              <a:solidFill>
                <a:schemeClr val="bg1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6477000" y="6477000"/>
            <a:ext cx="1021080" cy="304800"/>
          </a:xfrm>
        </p:spPr>
        <p:txBody>
          <a:bodyPr anchor="ctr"/>
          <a:lstStyle>
            <a:extLst/>
          </a:lstStyle>
          <a:p>
            <a:pPr algn="r"/>
            <a:fld id="{256D3EEF-DE4E-429D-8EC4-DDC531AFF587}" type="slidenum">
              <a:rPr kumimoji="0" lang="en-US" sz="1000" smtClean="0"/>
              <a:pPr algn="r"/>
              <a:t>‹#›</a:t>
            </a:fld>
            <a:endParaRPr kumimoji="0"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0" y="4645880"/>
            <a:ext cx="9144000" cy="27432"/>
          </a:xfrm>
          <a:prstGeom prst="rect">
            <a:avLst/>
          </a:prstGeom>
          <a:solidFill>
            <a:schemeClr val="accent4"/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28600" y="6019800"/>
            <a:ext cx="2496892" cy="5969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4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4038600"/>
            <a:ext cx="9144000" cy="609600"/>
          </a:xfrm>
          <a:prstGeom prst="rect">
            <a:avLst/>
          </a:prstGeom>
          <a:solidFill>
            <a:schemeClr val="accent6">
              <a:shade val="75000"/>
            </a:schemeClr>
          </a:solidFill>
          <a:ln w="25400" cap="rnd" cmpd="sng" algn="ctr">
            <a:noFill/>
            <a:prstDash val="solid"/>
          </a:ln>
          <a:effec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/>
          </a:p>
        </p:txBody>
      </p:sp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228600" y="4114800"/>
            <a:ext cx="7239000" cy="533400"/>
          </a:xfrm>
          <a:prstGeom prst="rect">
            <a:avLst/>
          </a:prstGeom>
          <a:noFill/>
        </p:spPr>
        <p:txBody>
          <a:bodyPr vert="horz">
            <a:normAutofit/>
          </a:bodyPr>
          <a:lstStyle>
            <a:lvl1pPr algn="l" eaLnBrk="1" latinLnBrk="0" hangingPunct="1">
              <a:defRPr kumimoji="0" sz="2400" b="0" cap="all" spc="150" baseline="0">
                <a:solidFill>
                  <a:schemeClr val="bg1"/>
                </a:solidFill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>
          <a:xfrm>
            <a:off x="7560715" y="6477000"/>
            <a:ext cx="1600200" cy="304800"/>
          </a:xfrm>
        </p:spPr>
        <p:txBody>
          <a:bodyPr anchor="ctr"/>
          <a:lstStyle>
            <a:lvl1pPr algn="l" eaLnBrk="1" latinLnBrk="0" hangingPunct="1">
              <a:defRPr kumimoji="0">
                <a:solidFill>
                  <a:srgbClr val="A0A0A0"/>
                </a:solidFill>
              </a:defRPr>
            </a:lvl1pPr>
            <a:extLst/>
          </a:lstStyle>
          <a:p>
            <a:fld id="{F43DE399-087E-A24A-9A2A-195864D17930}" type="datetime1">
              <a:rPr kumimoji="0" lang="en-US" smtClean="0"/>
              <a:pPr/>
              <a:t>2/6/12</a:t>
            </a:fld>
            <a:endParaRPr kumimoji="0" lang="en-US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>
          <a:xfrm>
            <a:off x="2705100" y="6477000"/>
            <a:ext cx="3733800" cy="304800"/>
          </a:xfrm>
        </p:spPr>
        <p:txBody>
          <a:bodyPr/>
          <a:lstStyle>
            <a:lvl1pPr eaLnBrk="1" latinLnBrk="0" hangingPunct="1">
              <a:defRPr kumimoji="0">
                <a:solidFill>
                  <a:schemeClr val="bg1"/>
                </a:solidFill>
              </a:defRPr>
            </a:lvl1pPr>
            <a:extLst/>
          </a:lstStyle>
          <a:p>
            <a:r>
              <a:rPr kumimoji="0" lang="en-US" smtClean="0">
                <a:solidFill>
                  <a:schemeClr val="bg1"/>
                </a:solidFill>
              </a:rPr>
              <a:t>Confidential</a:t>
            </a:r>
            <a:endParaRPr kumimoji="0" lang="en-US" dirty="0">
              <a:solidFill>
                <a:schemeClr val="bg1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6477000" y="6477000"/>
            <a:ext cx="1021080" cy="304800"/>
          </a:xfrm>
        </p:spPr>
        <p:txBody>
          <a:bodyPr anchor="ctr"/>
          <a:lstStyle>
            <a:extLst/>
          </a:lstStyle>
          <a:p>
            <a:pPr algn="r"/>
            <a:fld id="{256D3EEF-DE4E-429D-8EC4-DDC531AFF587}" type="slidenum">
              <a:rPr kumimoji="0" lang="en-US" sz="1000" smtClean="0"/>
              <a:pPr algn="r"/>
              <a:t>‹#›</a:t>
            </a:fld>
            <a:endParaRPr kumimoji="0"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0" y="4645880"/>
            <a:ext cx="9144000" cy="27432"/>
          </a:xfrm>
          <a:prstGeom prst="rect">
            <a:avLst/>
          </a:prstGeom>
          <a:solidFill>
            <a:schemeClr val="accent4"/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28600" y="6019800"/>
            <a:ext cx="2496892" cy="5969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5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4038600"/>
            <a:ext cx="9144000" cy="609600"/>
          </a:xfrm>
          <a:prstGeom prst="rect">
            <a:avLst/>
          </a:prstGeom>
          <a:solidFill>
            <a:schemeClr val="accent6">
              <a:shade val="75000"/>
            </a:schemeClr>
          </a:solidFill>
          <a:ln w="25400" cap="rnd" cmpd="sng" algn="ctr">
            <a:noFill/>
            <a:prstDash val="solid"/>
          </a:ln>
          <a:effec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/>
          </a:p>
        </p:txBody>
      </p:sp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228600" y="4114800"/>
            <a:ext cx="7239000" cy="533400"/>
          </a:xfrm>
          <a:prstGeom prst="rect">
            <a:avLst/>
          </a:prstGeom>
          <a:noFill/>
        </p:spPr>
        <p:txBody>
          <a:bodyPr vert="horz">
            <a:normAutofit/>
          </a:bodyPr>
          <a:lstStyle>
            <a:lvl1pPr algn="l" eaLnBrk="1" latinLnBrk="0" hangingPunct="1">
              <a:defRPr kumimoji="0" sz="2400" b="0" cap="all" spc="150" baseline="0">
                <a:solidFill>
                  <a:schemeClr val="bg1"/>
                </a:solidFill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>
          <a:xfrm>
            <a:off x="7560715" y="6477000"/>
            <a:ext cx="1600200" cy="304800"/>
          </a:xfrm>
        </p:spPr>
        <p:txBody>
          <a:bodyPr anchor="ctr"/>
          <a:lstStyle>
            <a:lvl1pPr algn="l" eaLnBrk="1" latinLnBrk="0" hangingPunct="1">
              <a:defRPr kumimoji="0">
                <a:solidFill>
                  <a:srgbClr val="A0A0A0"/>
                </a:solidFill>
              </a:defRPr>
            </a:lvl1pPr>
            <a:extLst/>
          </a:lstStyle>
          <a:p>
            <a:fld id="{F480222E-00B7-E746-A0E7-DFF10AE37C0F}" type="datetime1">
              <a:rPr kumimoji="0" lang="en-US" smtClean="0"/>
              <a:pPr/>
              <a:t>2/6/12</a:t>
            </a:fld>
            <a:endParaRPr kumimoji="0" lang="en-US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>
          <a:xfrm>
            <a:off x="2705100" y="6477000"/>
            <a:ext cx="3733800" cy="304800"/>
          </a:xfrm>
        </p:spPr>
        <p:txBody>
          <a:bodyPr/>
          <a:lstStyle>
            <a:lvl1pPr eaLnBrk="1" latinLnBrk="0" hangingPunct="1">
              <a:defRPr kumimoji="0">
                <a:solidFill>
                  <a:schemeClr val="tx1"/>
                </a:solidFill>
              </a:defRPr>
            </a:lvl1pPr>
            <a:extLst/>
          </a:lstStyle>
          <a:p>
            <a:r>
              <a:rPr lang="en-US" dirty="0" smtClean="0"/>
              <a:t>Confidential</a:t>
            </a:r>
            <a:endParaRPr lang="en-US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6477000" y="6477000"/>
            <a:ext cx="1021080" cy="304800"/>
          </a:xfrm>
        </p:spPr>
        <p:txBody>
          <a:bodyPr anchor="ctr"/>
          <a:lstStyle>
            <a:extLst/>
          </a:lstStyle>
          <a:p>
            <a:pPr algn="r"/>
            <a:fld id="{256D3EEF-DE4E-429D-8EC4-DDC531AFF587}" type="slidenum">
              <a:rPr kumimoji="0" lang="en-US" sz="1000" smtClean="0"/>
              <a:pPr algn="r"/>
              <a:t>‹#›</a:t>
            </a:fld>
            <a:endParaRPr kumimoji="0"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0" y="4645880"/>
            <a:ext cx="9144000" cy="27432"/>
          </a:xfrm>
          <a:prstGeom prst="rect">
            <a:avLst/>
          </a:prstGeom>
          <a:solidFill>
            <a:schemeClr val="accent4"/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28600" y="6143080"/>
            <a:ext cx="1981200" cy="47362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US_Map_Arrows_LONG_RGB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59500"/>
            <a:ext cx="43434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le 1"/>
          <p:cNvSpPr txBox="1">
            <a:spLocks/>
          </p:cNvSpPr>
          <p:nvPr userDrawn="1"/>
        </p:nvSpPr>
        <p:spPr bwMode="auto">
          <a:xfrm>
            <a:off x="457200" y="152400"/>
            <a:ext cx="8229600" cy="114300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defRPr/>
            </a:pPr>
            <a:r>
              <a:rPr lang="en-US" sz="4400" smtClean="0">
                <a:latin typeface="Calibri" charset="0"/>
              </a:rPr>
              <a:t> 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343400" y="6356350"/>
            <a:ext cx="21336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B7CC6837-04A0-9E4B-9ACD-827A549514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8816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US_Map_Arrows_LONG_RGB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59500"/>
            <a:ext cx="43434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le 1"/>
          <p:cNvSpPr txBox="1">
            <a:spLocks/>
          </p:cNvSpPr>
          <p:nvPr userDrawn="1"/>
        </p:nvSpPr>
        <p:spPr bwMode="auto">
          <a:xfrm>
            <a:off x="457200" y="152400"/>
            <a:ext cx="8229600" cy="114300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defRPr/>
            </a:pPr>
            <a:r>
              <a:rPr lang="en-US" sz="4400" smtClean="0">
                <a:latin typeface="Calibri" charset="0"/>
              </a:rPr>
              <a:t> 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343400" y="6356350"/>
            <a:ext cx="21336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B7CC6837-04A0-9E4B-9ACD-827A549514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25288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1-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8610600" y="381000"/>
            <a:ext cx="533400" cy="5867400"/>
          </a:xfrm>
          <a:prstGeom prst="rect">
            <a:avLst/>
          </a:prstGeom>
        </p:spPr>
        <p:txBody>
          <a:bodyPr/>
          <a:lstStyle>
            <a:extLst/>
          </a:lstStyle>
          <a:p>
            <a:pPr eaLnBrk="1" latinLnBrk="1" hangingPunct="1"/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8" name="Rectangle 8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228600"/>
            <a:ext cx="8077200" cy="533400"/>
          </a:xfrm>
          <a:solidFill>
            <a:schemeClr val="accent6">
              <a:shade val="75000"/>
            </a:schemeClr>
          </a:solidFill>
        </p:spPr>
        <p:txBody>
          <a:bodyPr>
            <a:normAutofit/>
          </a:bodyPr>
          <a:lstStyle>
            <a:lvl1pPr eaLnBrk="1" latinLnBrk="0" hangingPunct="1">
              <a:defRPr kumimoji="0" sz="2400" b="1" cap="small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en-US" dirty="0" smtClean="0"/>
              <a:t>Click to add heading</a:t>
            </a:r>
            <a:endParaRPr kumimoji="0" lang="en-US" dirty="0"/>
          </a:p>
        </p:txBody>
      </p:sp>
      <p:sp>
        <p:nvSpPr>
          <p:cNvPr id="11" name="Rectangle 11"/>
          <p:cNvSpPr>
            <a:spLocks noGrp="1"/>
          </p:cNvSpPr>
          <p:nvPr>
            <p:ph sz="quarter" idx="15"/>
          </p:nvPr>
        </p:nvSpPr>
        <p:spPr>
          <a:xfrm>
            <a:off x="304800" y="762000"/>
            <a:ext cx="8077200" cy="5486400"/>
          </a:xfrm>
        </p:spPr>
        <p:txBody>
          <a:bodyPr/>
          <a:lstStyle>
            <a:extLst/>
          </a:lstStyle>
          <a:p>
            <a:pPr lvl="0" eaLnBrk="1" latinLnBrk="1" hangingPunct="1"/>
            <a:r>
              <a:rPr lang="en-US" dirty="0" smtClean="0"/>
              <a:t>Click to edit Master text styles</a:t>
            </a:r>
          </a:p>
          <a:p>
            <a:pPr lvl="1" eaLnBrk="1" latinLnBrk="1" hangingPunct="1"/>
            <a:r>
              <a:rPr lang="en-US" dirty="0" smtClean="0"/>
              <a:t>Second level</a:t>
            </a:r>
          </a:p>
          <a:p>
            <a:pPr lvl="2" eaLnBrk="1" latinLnBrk="1" hangingPunct="1"/>
            <a:r>
              <a:rPr lang="en-US" dirty="0" smtClean="0"/>
              <a:t>Third level</a:t>
            </a:r>
          </a:p>
          <a:p>
            <a:pPr lvl="3" eaLnBrk="1" latinLnBrk="1" hangingPunct="1"/>
            <a:r>
              <a:rPr lang="en-US" dirty="0" smtClean="0"/>
              <a:t>Fourth level</a:t>
            </a:r>
          </a:p>
          <a:p>
            <a:pPr lvl="4" eaLnBrk="1" latinLnBrk="1" hangingPunct="1"/>
            <a:r>
              <a:rPr lang="en-US" dirty="0" smtClean="0"/>
              <a:t>Fifth level</a:t>
            </a:r>
            <a:endParaRPr dirty="0"/>
          </a:p>
        </p:txBody>
      </p:sp>
      <p:sp>
        <p:nvSpPr>
          <p:cNvPr id="9" name="Rectangle 9"/>
          <p:cNvSpPr>
            <a:spLocks noGrp="1"/>
          </p:cNvSpPr>
          <p:nvPr>
            <p:ph type="dt" sz="half" idx="16"/>
          </p:nvPr>
        </p:nvSpPr>
        <p:spPr>
          <a:xfrm>
            <a:off x="7010400" y="76200"/>
            <a:ext cx="1371600" cy="228600"/>
          </a:xfrm>
          <a:prstGeom prst="rect">
            <a:avLst/>
          </a:prstGeom>
        </p:spPr>
        <p:txBody>
          <a:bodyPr/>
          <a:lstStyle>
            <a:extLst/>
          </a:lstStyle>
          <a:p>
            <a:pPr algn="r"/>
            <a:fld id="{828FD173-2CB3-4214-8741-970D8D476901}" type="datetime1">
              <a:rPr kumimoji="0" lang="en-US" smtClean="0"/>
              <a:pPr algn="r"/>
              <a:t>2/6/12</a:t>
            </a:fld>
            <a:endParaRPr kumimoji="0" lang="en-US" dirty="0"/>
          </a:p>
        </p:txBody>
      </p:sp>
      <p:sp>
        <p:nvSpPr>
          <p:cNvPr id="10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256D3EEF-DE4E-429D-8EC4-DDC531AFF587}" type="slidenum">
              <a:rPr kumimoji="0" lang="en-US" sz="1000" smtClean="0"/>
              <a:pPr algn="r"/>
              <a:t>‹#›</a:t>
            </a:fld>
            <a:endParaRPr kumimoji="0" lang="en-US" dirty="0"/>
          </a:p>
        </p:txBody>
      </p:sp>
      <p:sp>
        <p:nvSpPr>
          <p:cNvPr id="12" name="Rectangle 12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1181760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8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228600"/>
            <a:ext cx="8077200" cy="533400"/>
          </a:xfrm>
          <a:solidFill>
            <a:schemeClr val="accent6">
              <a:shade val="75000"/>
            </a:schemeClr>
          </a:solidFill>
        </p:spPr>
        <p:txBody>
          <a:bodyPr>
            <a:normAutofit/>
          </a:bodyPr>
          <a:lstStyle>
            <a:lvl1pPr eaLnBrk="1" latinLnBrk="0" hangingPunct="1">
              <a:defRPr kumimoji="0" sz="2400" b="1" cap="small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en-US" dirty="0" smtClean="0"/>
              <a:t>Click to add heading</a:t>
            </a:r>
            <a:endParaRPr kumimoji="0" lang="en-US" dirty="0"/>
          </a:p>
        </p:txBody>
      </p:sp>
      <p:sp>
        <p:nvSpPr>
          <p:cNvPr id="11" name="Rectangle 11"/>
          <p:cNvSpPr>
            <a:spLocks noGrp="1"/>
          </p:cNvSpPr>
          <p:nvPr>
            <p:ph sz="quarter" idx="15"/>
          </p:nvPr>
        </p:nvSpPr>
        <p:spPr>
          <a:xfrm>
            <a:off x="304800" y="762000"/>
            <a:ext cx="8458200" cy="5486400"/>
          </a:xfrm>
        </p:spPr>
        <p:txBody>
          <a:bodyPr/>
          <a:lstStyle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  <a:p>
            <a:pPr lvl="1" eaLnBrk="1" latinLnBrk="1" hangingPunct="1"/>
            <a:r>
              <a:rPr lang="en-US" smtClean="0"/>
              <a:t>Second level</a:t>
            </a:r>
          </a:p>
          <a:p>
            <a:pPr lvl="2" eaLnBrk="1" latinLnBrk="1" hangingPunct="1"/>
            <a:r>
              <a:rPr lang="en-US" smtClean="0"/>
              <a:t>Third level</a:t>
            </a:r>
          </a:p>
          <a:p>
            <a:pPr lvl="3" eaLnBrk="1" latinLnBrk="1" hangingPunct="1"/>
            <a:r>
              <a:rPr lang="en-US" smtClean="0"/>
              <a:t>Fourth level</a:t>
            </a:r>
          </a:p>
          <a:p>
            <a:pPr lvl="4" eaLnBrk="1" latinLnBrk="1" hangingPunct="1"/>
            <a:r>
              <a:rPr lang="en-US" smtClean="0"/>
              <a:t>Fifth level</a:t>
            </a:r>
            <a:endParaRPr dirty="0"/>
          </a:p>
        </p:txBody>
      </p:sp>
      <p:sp>
        <p:nvSpPr>
          <p:cNvPr id="9" name="Rectangle 9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246F1782-3F3D-DA42-BD6B-ED2DA2B787B7}" type="datetime1">
              <a:rPr kumimoji="0" lang="en-US" smtClean="0"/>
              <a:pPr algn="r"/>
              <a:t>2/6/12</a:t>
            </a:fld>
            <a:endParaRPr kumimoji="0" lang="en-US"/>
          </a:p>
        </p:txBody>
      </p:sp>
      <p:sp>
        <p:nvSpPr>
          <p:cNvPr id="10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 sz="1200"/>
            </a:lvl1pPr>
            <a:extLst/>
          </a:lstStyle>
          <a:p>
            <a:fld id="{256D3EEF-DE4E-429D-8EC4-DDC531AFF58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Rectangle 12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Confidential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8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04800"/>
            <a:ext cx="8077200" cy="381000"/>
          </a:xfrm>
          <a:solidFill>
            <a:schemeClr val="accent6">
              <a:shade val="75000"/>
            </a:schemeClr>
          </a:solidFill>
        </p:spPr>
        <p:txBody>
          <a:bodyPr>
            <a:normAutofit/>
          </a:bodyPr>
          <a:lstStyle>
            <a:lvl1pPr eaLnBrk="1" latinLnBrk="0" hangingPunct="1">
              <a:defRPr kumimoji="0" sz="160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en-US" dirty="0" smtClean="0"/>
              <a:t>Click to add heading</a:t>
            </a:r>
            <a:endParaRPr kumimoji="0" lang="en-US" dirty="0"/>
          </a:p>
        </p:txBody>
      </p:sp>
      <p:sp>
        <p:nvSpPr>
          <p:cNvPr id="7" name="Rectangle 7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81A34892-C8F2-4B41-AAC3-443F43CD7369}" type="datetime1">
              <a:rPr kumimoji="0" lang="en-US" smtClean="0"/>
              <a:pPr algn="r"/>
              <a:t>2/6/12</a:t>
            </a:fld>
            <a:endParaRPr kumimoji="0" lang="en-US" sz="1000" dirty="0">
              <a:solidFill>
                <a:schemeClr val="tx1">
                  <a:tint val="65000"/>
                </a:schemeClr>
              </a:solidFill>
            </a:endParaRPr>
          </a:p>
        </p:txBody>
      </p:sp>
      <p:sp>
        <p:nvSpPr>
          <p:cNvPr id="8" name="Rectangle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 sz="1200"/>
            </a:lvl1pPr>
            <a:extLst/>
          </a:lstStyle>
          <a:p>
            <a:fld id="{256D3EEF-DE4E-429D-8EC4-DDC531AFF58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9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 sz="1200"/>
            </a:lvl1pPr>
            <a:extLst/>
          </a:lstStyle>
          <a:p>
            <a:r>
              <a:rPr lang="en-US" smtClean="0"/>
              <a:t>Confidential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algn="r"/>
            <a:fld id="{091911F1-B578-E844-8618-EDD23FB1401C}" type="datetime1">
              <a:rPr kumimoji="0" lang="en-US" smtClean="0"/>
              <a:pPr algn="r"/>
              <a:t>2/6/12</a:t>
            </a:fld>
            <a:endParaRPr kumimoji="0" lang="en-US" sz="1000" dirty="0">
              <a:solidFill>
                <a:schemeClr val="tx1">
                  <a:tint val="65000"/>
                </a:schemeClr>
              </a:solidFill>
            </a:endParaRPr>
          </a:p>
        </p:txBody>
      </p:sp>
      <p:sp>
        <p:nvSpPr>
          <p:cNvPr id="8" name="Rectangle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extLst/>
          </a:lstStyle>
          <a:p>
            <a:pPr algn="r"/>
            <a:fld id="{256D3EEF-DE4E-429D-8EC4-DDC531AFF587}" type="slidenum">
              <a:rPr kumimoji="0" lang="en-US" sz="1000" smtClean="0"/>
              <a:pPr algn="r"/>
              <a:t>‹#›</a:t>
            </a:fld>
            <a:endParaRPr kumimoji="0" lang="en-US" sz="1000" dirty="0"/>
          </a:p>
        </p:txBody>
      </p:sp>
      <p:sp>
        <p:nvSpPr>
          <p:cNvPr id="9" name="Rectangle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extLst/>
          </a:lstStyle>
          <a:p>
            <a:r>
              <a:rPr kumimoji="0" lang="en-US" sz="1000" smtClean="0">
                <a:solidFill>
                  <a:sysClr val="windowText" lastClr="000000"/>
                </a:solidFill>
              </a:rPr>
              <a:t>Confidential</a:t>
            </a:r>
            <a:endParaRPr kumimoji="0" lang="en-US" sz="1000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"/>
          <p:cNvSpPr>
            <a:spLocks noGrp="1"/>
          </p:cNvSpPr>
          <p:nvPr>
            <p:ph type="title"/>
          </p:nvPr>
        </p:nvSpPr>
        <p:spPr>
          <a:xfrm>
            <a:off x="8610600" y="381000"/>
            <a:ext cx="533400" cy="5867400"/>
          </a:xfrm>
          <a:prstGeom prst="rect">
            <a:avLst/>
          </a:prstGeom>
        </p:spPr>
        <p:txBody>
          <a:bodyPr/>
          <a:lstStyle>
            <a:extLst/>
          </a:lstStyle>
          <a:p>
            <a:pPr eaLnBrk="1" latinLnBrk="1" hangingPunct="1"/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1" name="Rectangle 8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81000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 eaLnBrk="1" latinLnBrk="0" hangingPunct="1">
              <a:defRPr kumimoji="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en-US" dirty="0" smtClean="0"/>
              <a:t>Click to add heading</a:t>
            </a:r>
            <a:endParaRPr kumimoji="0" lang="en-US" dirty="0"/>
          </a:p>
        </p:txBody>
      </p:sp>
      <p:sp>
        <p:nvSpPr>
          <p:cNvPr id="9" name="Rectangle 11"/>
          <p:cNvSpPr>
            <a:spLocks noGrp="1"/>
          </p:cNvSpPr>
          <p:nvPr>
            <p:ph sz="quarter" idx="15"/>
          </p:nvPr>
        </p:nvSpPr>
        <p:spPr>
          <a:xfrm>
            <a:off x="304800" y="609600"/>
            <a:ext cx="3962400" cy="5638800"/>
          </a:xfrm>
        </p:spPr>
        <p:txBody>
          <a:bodyPr/>
          <a:lstStyle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  <a:p>
            <a:pPr lvl="1" eaLnBrk="1" latinLnBrk="1" hangingPunct="1"/>
            <a:r>
              <a:rPr lang="en-US" smtClean="0"/>
              <a:t>Second level</a:t>
            </a:r>
          </a:p>
          <a:p>
            <a:pPr lvl="2" eaLnBrk="1" latinLnBrk="1" hangingPunct="1"/>
            <a:r>
              <a:rPr lang="en-US" smtClean="0"/>
              <a:t>Third level</a:t>
            </a:r>
          </a:p>
          <a:p>
            <a:pPr lvl="3" eaLnBrk="1" latinLnBrk="1" hangingPunct="1"/>
            <a:r>
              <a:rPr lang="en-US" smtClean="0"/>
              <a:t>Fourth level</a:t>
            </a:r>
          </a:p>
          <a:p>
            <a:pPr lvl="4" eaLnBrk="1" latinLnBrk="1" hangingPunct="1"/>
            <a:r>
              <a:rPr lang="en-US" smtClean="0"/>
              <a:t>Fifth level</a:t>
            </a:r>
            <a:endParaRPr/>
          </a:p>
        </p:txBody>
      </p:sp>
      <p:sp>
        <p:nvSpPr>
          <p:cNvPr id="14" name="Rectangle 8"/>
          <p:cNvSpPr>
            <a:spLocks noGrp="1"/>
          </p:cNvSpPr>
          <p:nvPr>
            <p:ph type="body" sz="quarter" idx="16" hasCustomPrompt="1"/>
          </p:nvPr>
        </p:nvSpPr>
        <p:spPr>
          <a:xfrm>
            <a:off x="4416552" y="381000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 eaLnBrk="1" latinLnBrk="0" hangingPunct="1">
              <a:defRPr kumimoji="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en-US" dirty="0" smtClean="0"/>
              <a:t>Click to add heading</a:t>
            </a:r>
            <a:endParaRPr kumimoji="0" lang="en-US" dirty="0"/>
          </a:p>
        </p:txBody>
      </p:sp>
      <p:sp>
        <p:nvSpPr>
          <p:cNvPr id="15" name="Rectangle 11"/>
          <p:cNvSpPr>
            <a:spLocks noGrp="1"/>
          </p:cNvSpPr>
          <p:nvPr>
            <p:ph sz="quarter" idx="17"/>
          </p:nvPr>
        </p:nvSpPr>
        <p:spPr>
          <a:xfrm>
            <a:off x="4416552" y="609600"/>
            <a:ext cx="3962400" cy="5638800"/>
          </a:xfrm>
        </p:spPr>
        <p:txBody>
          <a:bodyPr/>
          <a:lstStyle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  <a:p>
            <a:pPr lvl="1" eaLnBrk="1" latinLnBrk="1" hangingPunct="1"/>
            <a:r>
              <a:rPr lang="en-US" smtClean="0"/>
              <a:t>Second level</a:t>
            </a:r>
          </a:p>
          <a:p>
            <a:pPr lvl="2" eaLnBrk="1" latinLnBrk="1" hangingPunct="1"/>
            <a:r>
              <a:rPr lang="en-US" smtClean="0"/>
              <a:t>Third level</a:t>
            </a:r>
          </a:p>
          <a:p>
            <a:pPr lvl="3" eaLnBrk="1" latinLnBrk="1" hangingPunct="1"/>
            <a:r>
              <a:rPr lang="en-US" smtClean="0"/>
              <a:t>Fourth level</a:t>
            </a:r>
          </a:p>
          <a:p>
            <a:pPr lvl="4" eaLnBrk="1" latinLnBrk="1" hangingPunct="1"/>
            <a:r>
              <a:rPr lang="en-US" smtClean="0"/>
              <a:t>Fifth level</a:t>
            </a:r>
            <a:endParaRPr/>
          </a:p>
        </p:txBody>
      </p:sp>
      <p:sp>
        <p:nvSpPr>
          <p:cNvPr id="13" name="Rectangle 13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pPr algn="r"/>
            <a:fld id="{58FD42F9-FF5B-2443-9FCB-AE4CC725EF1A}" type="datetime1">
              <a:rPr kumimoji="0" lang="en-US" smtClean="0"/>
              <a:pPr algn="r"/>
              <a:t>2/6/12</a:t>
            </a:fld>
            <a:endParaRPr kumimoji="0" lang="en-US" sz="1000" dirty="0">
              <a:solidFill>
                <a:schemeClr val="tx1">
                  <a:tint val="65000"/>
                </a:schemeClr>
              </a:solidFill>
            </a:endParaRPr>
          </a:p>
        </p:txBody>
      </p:sp>
      <p:sp>
        <p:nvSpPr>
          <p:cNvPr id="16" name="Rectangle 1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pPr algn="r"/>
            <a:fld id="{256D3EEF-DE4E-429D-8EC4-DDC531AFF587}" type="slidenum">
              <a:rPr kumimoji="0" lang="en-US" sz="1000" smtClean="0"/>
              <a:pPr algn="r"/>
              <a:t>‹#›</a:t>
            </a:fld>
            <a:endParaRPr kumimoji="0" lang="en-US" sz="1000" dirty="0"/>
          </a:p>
        </p:txBody>
      </p:sp>
      <p:sp>
        <p:nvSpPr>
          <p:cNvPr id="17" name="Rectangle 17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r>
              <a:rPr kumimoji="0" lang="en-US" sz="1000" smtClean="0">
                <a:solidFill>
                  <a:sysClr val="windowText" lastClr="000000"/>
                </a:solidFill>
              </a:rPr>
              <a:t>Confidential</a:t>
            </a:r>
            <a:endParaRPr kumimoji="0" lang="en-US" sz="1000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Up: 2 left, 1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81000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 eaLnBrk="1" latinLnBrk="0" hangingPunct="1">
              <a:defRPr kumimoji="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en-US" dirty="0" smtClean="0"/>
              <a:t>Click to add heading</a:t>
            </a:r>
            <a:endParaRPr kumimoji="0" lang="en-US"/>
          </a:p>
        </p:txBody>
      </p:sp>
      <p:sp>
        <p:nvSpPr>
          <p:cNvPr id="18" name="Rectangle 11"/>
          <p:cNvSpPr>
            <a:spLocks noGrp="1"/>
          </p:cNvSpPr>
          <p:nvPr>
            <p:ph sz="quarter" idx="15"/>
          </p:nvPr>
        </p:nvSpPr>
        <p:spPr>
          <a:xfrm>
            <a:off x="304800" y="609600"/>
            <a:ext cx="3962400" cy="2706624"/>
          </a:xfrm>
        </p:spPr>
        <p:txBody>
          <a:bodyPr/>
          <a:lstStyle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  <a:p>
            <a:pPr lvl="1" eaLnBrk="1" latinLnBrk="1" hangingPunct="1"/>
            <a:r>
              <a:rPr lang="en-US" smtClean="0"/>
              <a:t>Second level</a:t>
            </a:r>
          </a:p>
          <a:p>
            <a:pPr lvl="2" eaLnBrk="1" latinLnBrk="1" hangingPunct="1"/>
            <a:r>
              <a:rPr lang="en-US" smtClean="0"/>
              <a:t>Third level</a:t>
            </a:r>
          </a:p>
          <a:p>
            <a:pPr lvl="3" eaLnBrk="1" latinLnBrk="1" hangingPunct="1"/>
            <a:r>
              <a:rPr lang="en-US" smtClean="0"/>
              <a:t>Fourth level</a:t>
            </a:r>
          </a:p>
          <a:p>
            <a:pPr lvl="4" eaLnBrk="1" latinLnBrk="1" hangingPunct="1"/>
            <a:r>
              <a:rPr lang="en-US" smtClean="0"/>
              <a:t>Fifth level</a:t>
            </a:r>
            <a:endParaRPr/>
          </a:p>
        </p:txBody>
      </p:sp>
      <p:sp>
        <p:nvSpPr>
          <p:cNvPr id="15" name="Rectangle 8"/>
          <p:cNvSpPr>
            <a:spLocks noGrp="1"/>
          </p:cNvSpPr>
          <p:nvPr>
            <p:ph type="body" sz="quarter" idx="16" hasCustomPrompt="1"/>
          </p:nvPr>
        </p:nvSpPr>
        <p:spPr>
          <a:xfrm>
            <a:off x="301752" y="3319272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 eaLnBrk="1" latinLnBrk="0" hangingPunct="1">
              <a:defRPr kumimoji="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en-US" dirty="0" smtClean="0"/>
              <a:t>Click to add heading</a:t>
            </a:r>
            <a:endParaRPr kumimoji="0" lang="en-US"/>
          </a:p>
        </p:txBody>
      </p:sp>
      <p:sp>
        <p:nvSpPr>
          <p:cNvPr id="17" name="Rectangle 11"/>
          <p:cNvSpPr>
            <a:spLocks noGrp="1"/>
          </p:cNvSpPr>
          <p:nvPr>
            <p:ph sz="quarter" idx="17"/>
          </p:nvPr>
        </p:nvSpPr>
        <p:spPr>
          <a:xfrm>
            <a:off x="301752" y="3547872"/>
            <a:ext cx="3965448" cy="2706624"/>
          </a:xfrm>
        </p:spPr>
        <p:txBody>
          <a:bodyPr/>
          <a:lstStyle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  <a:p>
            <a:pPr lvl="1" eaLnBrk="1" latinLnBrk="1" hangingPunct="1"/>
            <a:r>
              <a:rPr lang="en-US" smtClean="0"/>
              <a:t>Second level</a:t>
            </a:r>
          </a:p>
          <a:p>
            <a:pPr lvl="2" eaLnBrk="1" latinLnBrk="1" hangingPunct="1"/>
            <a:r>
              <a:rPr lang="en-US" smtClean="0"/>
              <a:t>Third level</a:t>
            </a:r>
          </a:p>
          <a:p>
            <a:pPr lvl="3" eaLnBrk="1" latinLnBrk="1" hangingPunct="1"/>
            <a:r>
              <a:rPr lang="en-US" smtClean="0"/>
              <a:t>Fourth level</a:t>
            </a:r>
          </a:p>
          <a:p>
            <a:pPr lvl="4" eaLnBrk="1" latinLnBrk="1" hangingPunct="1"/>
            <a:r>
              <a:rPr lang="en-US" smtClean="0"/>
              <a:t>Fifth level</a:t>
            </a:r>
            <a:endParaRPr/>
          </a:p>
        </p:txBody>
      </p:sp>
      <p:sp>
        <p:nvSpPr>
          <p:cNvPr id="20" name="Rectangle 8"/>
          <p:cNvSpPr>
            <a:spLocks noGrp="1"/>
          </p:cNvSpPr>
          <p:nvPr>
            <p:ph type="body" sz="quarter" idx="18" hasCustomPrompt="1"/>
          </p:nvPr>
        </p:nvSpPr>
        <p:spPr>
          <a:xfrm>
            <a:off x="4416552" y="381000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 eaLnBrk="1" latinLnBrk="0" hangingPunct="1">
              <a:defRPr kumimoji="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en-US" dirty="0" smtClean="0"/>
              <a:t>Click to add heading</a:t>
            </a:r>
            <a:endParaRPr kumimoji="0" lang="en-US" dirty="0"/>
          </a:p>
        </p:txBody>
      </p:sp>
      <p:sp>
        <p:nvSpPr>
          <p:cNvPr id="21" name="Rectangle 11"/>
          <p:cNvSpPr>
            <a:spLocks noGrp="1"/>
          </p:cNvSpPr>
          <p:nvPr>
            <p:ph sz="quarter" idx="19"/>
          </p:nvPr>
        </p:nvSpPr>
        <p:spPr>
          <a:xfrm>
            <a:off x="4416552" y="609600"/>
            <a:ext cx="3962400" cy="5638800"/>
          </a:xfrm>
        </p:spPr>
        <p:txBody>
          <a:bodyPr/>
          <a:lstStyle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  <a:p>
            <a:pPr lvl="1" eaLnBrk="1" latinLnBrk="1" hangingPunct="1"/>
            <a:r>
              <a:rPr lang="en-US" smtClean="0"/>
              <a:t>Second level</a:t>
            </a:r>
          </a:p>
          <a:p>
            <a:pPr lvl="2" eaLnBrk="1" latinLnBrk="1" hangingPunct="1"/>
            <a:r>
              <a:rPr lang="en-US" smtClean="0"/>
              <a:t>Third level</a:t>
            </a:r>
          </a:p>
          <a:p>
            <a:pPr lvl="3" eaLnBrk="1" latinLnBrk="1" hangingPunct="1"/>
            <a:r>
              <a:rPr lang="en-US" smtClean="0"/>
              <a:t>Fourth level</a:t>
            </a:r>
          </a:p>
          <a:p>
            <a:pPr lvl="4" eaLnBrk="1" latinLnBrk="1" hangingPunct="1"/>
            <a:r>
              <a:rPr lang="en-US" smtClean="0"/>
              <a:t>Fifth level</a:t>
            </a:r>
            <a:endParaRPr/>
          </a:p>
        </p:txBody>
      </p:sp>
      <p:sp>
        <p:nvSpPr>
          <p:cNvPr id="13" name="Rectangle 13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extLst/>
          </a:lstStyle>
          <a:p>
            <a:pPr algn="r"/>
            <a:fld id="{F6AC110E-670F-9540-B135-40DD129E7991}" type="datetime1">
              <a:rPr kumimoji="0" lang="en-US" smtClean="0"/>
              <a:pPr algn="r"/>
              <a:t>2/6/12</a:t>
            </a:fld>
            <a:endParaRPr kumimoji="0" lang="en-US" sz="1000" dirty="0">
              <a:solidFill>
                <a:schemeClr val="tx1">
                  <a:tint val="65000"/>
                </a:schemeClr>
              </a:solidFill>
            </a:endParaRPr>
          </a:p>
        </p:txBody>
      </p:sp>
      <p:sp>
        <p:nvSpPr>
          <p:cNvPr id="19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extLst/>
          </a:lstStyle>
          <a:p>
            <a:pPr algn="r"/>
            <a:fld id="{256D3EEF-DE4E-429D-8EC4-DDC531AFF587}" type="slidenum">
              <a:rPr kumimoji="0" lang="en-US" sz="1000" smtClean="0"/>
              <a:pPr algn="r"/>
              <a:t>‹#›</a:t>
            </a:fld>
            <a:endParaRPr kumimoji="0" lang="en-US" sz="1000" dirty="0"/>
          </a:p>
        </p:txBody>
      </p:sp>
      <p:sp>
        <p:nvSpPr>
          <p:cNvPr id="22" name="Rectangle 22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extLst/>
          </a:lstStyle>
          <a:p>
            <a:r>
              <a:rPr kumimoji="0" lang="en-US" sz="1000" smtClean="0">
                <a:solidFill>
                  <a:sysClr val="windowText" lastClr="000000"/>
                </a:solidFill>
              </a:rPr>
              <a:t>Confidential</a:t>
            </a:r>
            <a:endParaRPr kumimoji="0" lang="en-US" sz="1000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Up: 1 Left, 2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8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81000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 eaLnBrk="1" latinLnBrk="0" hangingPunct="1">
              <a:defRPr kumimoji="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en-US" dirty="0" smtClean="0"/>
              <a:t>Click to add heading</a:t>
            </a:r>
            <a:endParaRPr kumimoji="0" lang="en-US" dirty="0"/>
          </a:p>
        </p:txBody>
      </p:sp>
      <p:sp>
        <p:nvSpPr>
          <p:cNvPr id="14" name="Rectangle 11"/>
          <p:cNvSpPr>
            <a:spLocks noGrp="1"/>
          </p:cNvSpPr>
          <p:nvPr>
            <p:ph sz="quarter" idx="15"/>
          </p:nvPr>
        </p:nvSpPr>
        <p:spPr>
          <a:xfrm>
            <a:off x="304800" y="609600"/>
            <a:ext cx="3962400" cy="5638800"/>
          </a:xfrm>
        </p:spPr>
        <p:txBody>
          <a:bodyPr/>
          <a:lstStyle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  <a:p>
            <a:pPr lvl="1" eaLnBrk="1" latinLnBrk="1" hangingPunct="1"/>
            <a:r>
              <a:rPr lang="en-US" smtClean="0"/>
              <a:t>Second level</a:t>
            </a:r>
          </a:p>
          <a:p>
            <a:pPr lvl="2" eaLnBrk="1" latinLnBrk="1" hangingPunct="1"/>
            <a:r>
              <a:rPr lang="en-US" smtClean="0"/>
              <a:t>Third level</a:t>
            </a:r>
          </a:p>
          <a:p>
            <a:pPr lvl="3" eaLnBrk="1" latinLnBrk="1" hangingPunct="1"/>
            <a:r>
              <a:rPr lang="en-US" smtClean="0"/>
              <a:t>Fourth level</a:t>
            </a:r>
          </a:p>
          <a:p>
            <a:pPr lvl="4" eaLnBrk="1" latinLnBrk="1" hangingPunct="1"/>
            <a:r>
              <a:rPr lang="en-US" smtClean="0"/>
              <a:t>Fifth level</a:t>
            </a:r>
            <a:endParaRPr/>
          </a:p>
        </p:txBody>
      </p:sp>
      <p:sp>
        <p:nvSpPr>
          <p:cNvPr id="16" name="Rectangle 8"/>
          <p:cNvSpPr>
            <a:spLocks noGrp="1"/>
          </p:cNvSpPr>
          <p:nvPr>
            <p:ph type="body" sz="quarter" idx="16" hasCustomPrompt="1"/>
          </p:nvPr>
        </p:nvSpPr>
        <p:spPr>
          <a:xfrm>
            <a:off x="4419600" y="381000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 eaLnBrk="1" latinLnBrk="0" hangingPunct="1">
              <a:defRPr kumimoji="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en-US" dirty="0" smtClean="0"/>
              <a:t>Click to add heading</a:t>
            </a:r>
            <a:endParaRPr kumimoji="0" lang="en-US"/>
          </a:p>
        </p:txBody>
      </p:sp>
      <p:sp>
        <p:nvSpPr>
          <p:cNvPr id="17" name="Rectangle 11"/>
          <p:cNvSpPr>
            <a:spLocks noGrp="1"/>
          </p:cNvSpPr>
          <p:nvPr>
            <p:ph sz="quarter" idx="17"/>
          </p:nvPr>
        </p:nvSpPr>
        <p:spPr>
          <a:xfrm>
            <a:off x="4419600" y="609600"/>
            <a:ext cx="3962400" cy="2706624"/>
          </a:xfrm>
        </p:spPr>
        <p:txBody>
          <a:bodyPr/>
          <a:lstStyle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  <a:p>
            <a:pPr lvl="1" eaLnBrk="1" latinLnBrk="1" hangingPunct="1"/>
            <a:r>
              <a:rPr lang="en-US" smtClean="0"/>
              <a:t>Second level</a:t>
            </a:r>
          </a:p>
          <a:p>
            <a:pPr lvl="2" eaLnBrk="1" latinLnBrk="1" hangingPunct="1"/>
            <a:r>
              <a:rPr lang="en-US" smtClean="0"/>
              <a:t>Third level</a:t>
            </a:r>
          </a:p>
          <a:p>
            <a:pPr lvl="3" eaLnBrk="1" latinLnBrk="1" hangingPunct="1"/>
            <a:r>
              <a:rPr lang="en-US" smtClean="0"/>
              <a:t>Fourth level</a:t>
            </a:r>
          </a:p>
          <a:p>
            <a:pPr lvl="4" eaLnBrk="1" latinLnBrk="1" hangingPunct="1"/>
            <a:r>
              <a:rPr lang="en-US" smtClean="0"/>
              <a:t>Fifth level</a:t>
            </a:r>
            <a:endParaRPr/>
          </a:p>
        </p:txBody>
      </p:sp>
      <p:sp>
        <p:nvSpPr>
          <p:cNvPr id="19" name="Rectangle 8"/>
          <p:cNvSpPr>
            <a:spLocks noGrp="1"/>
          </p:cNvSpPr>
          <p:nvPr>
            <p:ph type="body" sz="quarter" idx="18" hasCustomPrompt="1"/>
          </p:nvPr>
        </p:nvSpPr>
        <p:spPr>
          <a:xfrm>
            <a:off x="4416552" y="3319272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 eaLnBrk="1" latinLnBrk="0" hangingPunct="1">
              <a:defRPr kumimoji="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en-US" dirty="0" smtClean="0"/>
              <a:t>Click to add heading</a:t>
            </a:r>
            <a:endParaRPr kumimoji="0" lang="en-US"/>
          </a:p>
        </p:txBody>
      </p:sp>
      <p:sp>
        <p:nvSpPr>
          <p:cNvPr id="20" name="Rectangle 11"/>
          <p:cNvSpPr>
            <a:spLocks noGrp="1"/>
          </p:cNvSpPr>
          <p:nvPr>
            <p:ph sz="quarter" idx="19"/>
          </p:nvPr>
        </p:nvSpPr>
        <p:spPr>
          <a:xfrm>
            <a:off x="4416552" y="3547872"/>
            <a:ext cx="3965448" cy="2706624"/>
          </a:xfrm>
        </p:spPr>
        <p:txBody>
          <a:bodyPr/>
          <a:lstStyle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  <a:p>
            <a:pPr lvl="1" eaLnBrk="1" latinLnBrk="1" hangingPunct="1"/>
            <a:r>
              <a:rPr lang="en-US" smtClean="0"/>
              <a:t>Second level</a:t>
            </a:r>
          </a:p>
          <a:p>
            <a:pPr lvl="2" eaLnBrk="1" latinLnBrk="1" hangingPunct="1"/>
            <a:r>
              <a:rPr lang="en-US" smtClean="0"/>
              <a:t>Third level</a:t>
            </a:r>
          </a:p>
          <a:p>
            <a:pPr lvl="3" eaLnBrk="1" latinLnBrk="1" hangingPunct="1"/>
            <a:r>
              <a:rPr lang="en-US" smtClean="0"/>
              <a:t>Fourth level</a:t>
            </a:r>
          </a:p>
          <a:p>
            <a:pPr lvl="4" eaLnBrk="1" latinLnBrk="1" hangingPunct="1"/>
            <a:r>
              <a:rPr lang="en-US" smtClean="0"/>
              <a:t>Fifth level</a:t>
            </a:r>
            <a:endParaRPr/>
          </a:p>
        </p:txBody>
      </p:sp>
      <p:sp>
        <p:nvSpPr>
          <p:cNvPr id="21" name="Rectangle 21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extLst/>
          </a:lstStyle>
          <a:p>
            <a:pPr algn="r"/>
            <a:fld id="{D5074EA8-2710-A646-AF32-B14A74D26CFA}" type="datetime1">
              <a:rPr kumimoji="0" lang="en-US" smtClean="0"/>
              <a:pPr algn="r"/>
              <a:t>2/6/12</a:t>
            </a:fld>
            <a:endParaRPr kumimoji="0" lang="en-US" sz="1000" dirty="0">
              <a:solidFill>
                <a:schemeClr val="tx1">
                  <a:tint val="65000"/>
                </a:schemeClr>
              </a:solidFill>
            </a:endParaRPr>
          </a:p>
        </p:txBody>
      </p:sp>
      <p:sp>
        <p:nvSpPr>
          <p:cNvPr id="22" name="Rectangle 22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extLst/>
          </a:lstStyle>
          <a:p>
            <a:pPr algn="r"/>
            <a:fld id="{256D3EEF-DE4E-429D-8EC4-DDC531AFF587}" type="slidenum">
              <a:rPr kumimoji="0" lang="en-US" sz="1000" smtClean="0"/>
              <a:pPr algn="r"/>
              <a:t>‹#›</a:t>
            </a:fld>
            <a:endParaRPr kumimoji="0" lang="en-US" sz="1000" dirty="0"/>
          </a:p>
        </p:txBody>
      </p:sp>
      <p:sp>
        <p:nvSpPr>
          <p:cNvPr id="23" name="Rectangle 23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extLst/>
          </a:lstStyle>
          <a:p>
            <a:r>
              <a:rPr kumimoji="0" lang="en-US" sz="1000" smtClean="0">
                <a:solidFill>
                  <a:sysClr val="windowText" lastClr="000000"/>
                </a:solidFill>
              </a:rPr>
              <a:t>Confidential</a:t>
            </a:r>
            <a:endParaRPr kumimoji="0" lang="en-US" sz="1000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Up: 1 Top, 2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8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81000"/>
            <a:ext cx="80772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 eaLnBrk="1" latinLnBrk="0" hangingPunct="1">
              <a:defRPr kumimoji="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en-US" dirty="0" smtClean="0"/>
              <a:t>Click to add heading</a:t>
            </a:r>
            <a:endParaRPr kumimoji="0" lang="en-US" dirty="0"/>
          </a:p>
        </p:txBody>
      </p:sp>
      <p:sp>
        <p:nvSpPr>
          <p:cNvPr id="15" name="Rectangle 11"/>
          <p:cNvSpPr>
            <a:spLocks noGrp="1"/>
          </p:cNvSpPr>
          <p:nvPr>
            <p:ph sz="quarter" idx="15"/>
          </p:nvPr>
        </p:nvSpPr>
        <p:spPr>
          <a:xfrm>
            <a:off x="301752" y="609600"/>
            <a:ext cx="8074152" cy="2706624"/>
          </a:xfrm>
        </p:spPr>
        <p:txBody>
          <a:bodyPr/>
          <a:lstStyle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  <a:p>
            <a:pPr lvl="1" eaLnBrk="1" latinLnBrk="1" hangingPunct="1"/>
            <a:r>
              <a:rPr lang="en-US" smtClean="0"/>
              <a:t>Second level</a:t>
            </a:r>
          </a:p>
          <a:p>
            <a:pPr lvl="2" eaLnBrk="1" latinLnBrk="1" hangingPunct="1"/>
            <a:r>
              <a:rPr lang="en-US" smtClean="0"/>
              <a:t>Third level</a:t>
            </a:r>
          </a:p>
          <a:p>
            <a:pPr lvl="3" eaLnBrk="1" latinLnBrk="1" hangingPunct="1"/>
            <a:r>
              <a:rPr lang="en-US" smtClean="0"/>
              <a:t>Fourth level</a:t>
            </a:r>
          </a:p>
          <a:p>
            <a:pPr lvl="4" eaLnBrk="1" latinLnBrk="1" hangingPunct="1"/>
            <a:r>
              <a:rPr lang="en-US" smtClean="0"/>
              <a:t>Fifth level</a:t>
            </a:r>
            <a:endParaRPr/>
          </a:p>
        </p:txBody>
      </p:sp>
      <p:sp>
        <p:nvSpPr>
          <p:cNvPr id="17" name="Rectangle 8"/>
          <p:cNvSpPr>
            <a:spLocks noGrp="1"/>
          </p:cNvSpPr>
          <p:nvPr>
            <p:ph type="body" sz="quarter" idx="16" hasCustomPrompt="1"/>
          </p:nvPr>
        </p:nvSpPr>
        <p:spPr>
          <a:xfrm>
            <a:off x="301752" y="3319272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 eaLnBrk="1" latinLnBrk="0" hangingPunct="1">
              <a:defRPr kumimoji="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en-US" dirty="0" smtClean="0"/>
              <a:t>Click to add heading</a:t>
            </a:r>
            <a:endParaRPr kumimoji="0" lang="en-US"/>
          </a:p>
        </p:txBody>
      </p:sp>
      <p:sp>
        <p:nvSpPr>
          <p:cNvPr id="18" name="Rectangle 11"/>
          <p:cNvSpPr>
            <a:spLocks noGrp="1"/>
          </p:cNvSpPr>
          <p:nvPr>
            <p:ph sz="quarter" idx="17"/>
          </p:nvPr>
        </p:nvSpPr>
        <p:spPr>
          <a:xfrm>
            <a:off x="301752" y="3547872"/>
            <a:ext cx="3965448" cy="2706624"/>
          </a:xfrm>
        </p:spPr>
        <p:txBody>
          <a:bodyPr/>
          <a:lstStyle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  <a:p>
            <a:pPr lvl="1" eaLnBrk="1" latinLnBrk="1" hangingPunct="1"/>
            <a:r>
              <a:rPr lang="en-US" smtClean="0"/>
              <a:t>Second level</a:t>
            </a:r>
          </a:p>
          <a:p>
            <a:pPr lvl="2" eaLnBrk="1" latinLnBrk="1" hangingPunct="1"/>
            <a:r>
              <a:rPr lang="en-US" smtClean="0"/>
              <a:t>Third level</a:t>
            </a:r>
          </a:p>
          <a:p>
            <a:pPr lvl="3" eaLnBrk="1" latinLnBrk="1" hangingPunct="1"/>
            <a:r>
              <a:rPr lang="en-US" smtClean="0"/>
              <a:t>Fourth level</a:t>
            </a:r>
          </a:p>
          <a:p>
            <a:pPr lvl="4" eaLnBrk="1" latinLnBrk="1" hangingPunct="1"/>
            <a:r>
              <a:rPr lang="en-US" smtClean="0"/>
              <a:t>Fifth level</a:t>
            </a:r>
            <a:endParaRPr/>
          </a:p>
        </p:txBody>
      </p:sp>
      <p:sp>
        <p:nvSpPr>
          <p:cNvPr id="21" name="Rectangle 8"/>
          <p:cNvSpPr>
            <a:spLocks noGrp="1"/>
          </p:cNvSpPr>
          <p:nvPr>
            <p:ph type="body" sz="quarter" idx="20" hasCustomPrompt="1"/>
          </p:nvPr>
        </p:nvSpPr>
        <p:spPr>
          <a:xfrm>
            <a:off x="4416552" y="3319272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 eaLnBrk="1" latinLnBrk="0" hangingPunct="1">
              <a:defRPr kumimoji="0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en-US" dirty="0" smtClean="0"/>
              <a:t>Click to add heading</a:t>
            </a:r>
            <a:endParaRPr kumimoji="0" lang="en-US"/>
          </a:p>
        </p:txBody>
      </p:sp>
      <p:sp>
        <p:nvSpPr>
          <p:cNvPr id="23" name="Rectangle 11"/>
          <p:cNvSpPr>
            <a:spLocks noGrp="1"/>
          </p:cNvSpPr>
          <p:nvPr>
            <p:ph sz="quarter" idx="21"/>
          </p:nvPr>
        </p:nvSpPr>
        <p:spPr>
          <a:xfrm>
            <a:off x="4416552" y="3547872"/>
            <a:ext cx="3965448" cy="2706624"/>
          </a:xfrm>
        </p:spPr>
        <p:txBody>
          <a:bodyPr/>
          <a:lstStyle>
            <a:extLst/>
          </a:lstStyle>
          <a:p>
            <a:pPr lvl="0" eaLnBrk="1" latinLnBrk="1" hangingPunct="1"/>
            <a:r>
              <a:rPr lang="en-US" smtClean="0"/>
              <a:t>Click to edit Master text styles</a:t>
            </a:r>
          </a:p>
          <a:p>
            <a:pPr lvl="1" eaLnBrk="1" latinLnBrk="1" hangingPunct="1"/>
            <a:r>
              <a:rPr lang="en-US" smtClean="0"/>
              <a:t>Second level</a:t>
            </a:r>
          </a:p>
          <a:p>
            <a:pPr lvl="2" eaLnBrk="1" latinLnBrk="1" hangingPunct="1"/>
            <a:r>
              <a:rPr lang="en-US" smtClean="0"/>
              <a:t>Third level</a:t>
            </a:r>
          </a:p>
          <a:p>
            <a:pPr lvl="3" eaLnBrk="1" latinLnBrk="1" hangingPunct="1"/>
            <a:r>
              <a:rPr lang="en-US" smtClean="0"/>
              <a:t>Fourth level</a:t>
            </a:r>
          </a:p>
          <a:p>
            <a:pPr lvl="4" eaLnBrk="1" latinLnBrk="1" hangingPunct="1"/>
            <a:r>
              <a:rPr lang="en-US" smtClean="0"/>
              <a:t>Fifth level</a:t>
            </a:r>
            <a:endParaRPr/>
          </a:p>
        </p:txBody>
      </p:sp>
      <p:sp>
        <p:nvSpPr>
          <p:cNvPr id="19" name="Rectangle 19"/>
          <p:cNvSpPr>
            <a:spLocks noGrp="1"/>
          </p:cNvSpPr>
          <p:nvPr>
            <p:ph type="dt" sz="half" idx="22"/>
          </p:nvPr>
        </p:nvSpPr>
        <p:spPr/>
        <p:txBody>
          <a:bodyPr/>
          <a:lstStyle>
            <a:extLst/>
          </a:lstStyle>
          <a:p>
            <a:pPr algn="r"/>
            <a:fld id="{4991DEAD-3BDD-0348-A792-E6B6C9B9B65E}" type="datetime1">
              <a:rPr kumimoji="0" lang="en-US" smtClean="0"/>
              <a:pPr algn="r"/>
              <a:t>2/6/12</a:t>
            </a:fld>
            <a:endParaRPr kumimoji="0" lang="en-US" sz="1000" dirty="0">
              <a:solidFill>
                <a:schemeClr val="tx1">
                  <a:tint val="65000"/>
                </a:schemeClr>
              </a:solidFill>
            </a:endParaRPr>
          </a:p>
        </p:txBody>
      </p:sp>
      <p:sp>
        <p:nvSpPr>
          <p:cNvPr id="20" name="Rectangle 20"/>
          <p:cNvSpPr>
            <a:spLocks noGrp="1"/>
          </p:cNvSpPr>
          <p:nvPr>
            <p:ph type="sldNum" sz="quarter" idx="23"/>
          </p:nvPr>
        </p:nvSpPr>
        <p:spPr/>
        <p:txBody>
          <a:bodyPr/>
          <a:lstStyle>
            <a:extLst/>
          </a:lstStyle>
          <a:p>
            <a:pPr algn="r"/>
            <a:fld id="{256D3EEF-DE4E-429D-8EC4-DDC531AFF587}" type="slidenum">
              <a:rPr kumimoji="0" lang="en-US" sz="1000" smtClean="0"/>
              <a:pPr algn="r"/>
              <a:t>‹#›</a:t>
            </a:fld>
            <a:endParaRPr kumimoji="0" lang="en-US" sz="1000" dirty="0"/>
          </a:p>
        </p:txBody>
      </p:sp>
      <p:sp>
        <p:nvSpPr>
          <p:cNvPr id="22" name="Rectangle 22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extLst/>
          </a:lstStyle>
          <a:p>
            <a:r>
              <a:rPr kumimoji="0" lang="en-US" sz="1000" smtClean="0">
                <a:solidFill>
                  <a:sysClr val="windowText" lastClr="000000"/>
                </a:solidFill>
              </a:rPr>
              <a:t>Confidential</a:t>
            </a:r>
            <a:endParaRPr kumimoji="0" lang="en-US" sz="1000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24.xml"/><Relationship Id="rId25" Type="http://schemas.openxmlformats.org/officeDocument/2006/relationships/slideLayout" Target="../slideLayouts/slideLayout25.xml"/><Relationship Id="rId26" Type="http://schemas.openxmlformats.org/officeDocument/2006/relationships/slideLayout" Target="../slideLayouts/slideLayout26.xml"/><Relationship Id="rId27" Type="http://schemas.openxmlformats.org/officeDocument/2006/relationships/theme" Target="../theme/theme1.xml"/><Relationship Id="rId28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304800" y="381000"/>
            <a:ext cx="8534400" cy="58674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1" hangingPunct="1"/>
            <a:r>
              <a:rPr kumimoji="0" lang="en-US" smtClean="0"/>
              <a:t>Click to edit Master text styles</a:t>
            </a:r>
          </a:p>
          <a:p>
            <a:pPr lvl="1" eaLnBrk="1" latinLnBrk="1" hangingPunct="1"/>
            <a:r>
              <a:rPr kumimoji="0" lang="en-US" smtClean="0"/>
              <a:t>Second level</a:t>
            </a:r>
          </a:p>
          <a:p>
            <a:pPr lvl="2" eaLnBrk="1" latinLnBrk="1" hangingPunct="1"/>
            <a:r>
              <a:rPr kumimoji="0" lang="en-US" smtClean="0"/>
              <a:t>Third level</a:t>
            </a:r>
          </a:p>
          <a:p>
            <a:pPr lvl="3" eaLnBrk="1" latinLnBrk="1" hangingPunct="1"/>
            <a:r>
              <a:rPr kumimoji="0" lang="en-US" smtClean="0"/>
              <a:t>Fourth level</a:t>
            </a:r>
          </a:p>
          <a:p>
            <a:pPr lvl="4" eaLnBrk="1" latinLnBrk="1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2"/>
          </p:nvPr>
        </p:nvSpPr>
        <p:spPr>
          <a:xfrm>
            <a:off x="7010400" y="76200"/>
            <a:ext cx="1371600" cy="228600"/>
          </a:xfrm>
          <a:prstGeom prst="rect">
            <a:avLst/>
          </a:prstGeom>
        </p:spPr>
        <p:txBody>
          <a:bodyPr vert="horz"/>
          <a:lstStyle>
            <a:lvl1pPr algn="ctr" eaLnBrk="1" latinLnBrk="0" hangingPunct="1">
              <a:defRPr kumimoji="0" sz="1000">
                <a:solidFill>
                  <a:schemeClr val="tx1">
                    <a:tint val="65000"/>
                  </a:schemeClr>
                </a:solidFill>
              </a:defRPr>
            </a:lvl1pPr>
            <a:extLst/>
          </a:lstStyle>
          <a:p>
            <a:pPr algn="r"/>
            <a:fld id="{B8509D90-3311-4A41-A74C-EF1FD4D222FA}" type="datetime1">
              <a:rPr kumimoji="0" lang="en-US" smtClean="0"/>
              <a:pPr algn="r"/>
              <a:t>2/6/12</a:t>
            </a:fld>
            <a:endParaRPr kumimoji="0" lang="en-US" sz="1000" dirty="0">
              <a:solidFill>
                <a:schemeClr val="tx1">
                  <a:tint val="65000"/>
                </a:schemeClr>
              </a:solidFill>
            </a:endParaRPr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4"/>
          </p:nvPr>
        </p:nvSpPr>
        <p:spPr>
          <a:xfrm>
            <a:off x="7391400" y="6473952"/>
            <a:ext cx="990600" cy="304800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000">
                <a:latin typeface="Garamond"/>
                <a:cs typeface="Garamond"/>
              </a:defRPr>
            </a:lvl1pPr>
            <a:extLst/>
          </a:lstStyle>
          <a:p>
            <a:fld id="{256D3EEF-DE4E-429D-8EC4-DDC531AFF58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76200" cy="6858000"/>
          </a:xfrm>
          <a:prstGeom prst="rect">
            <a:avLst/>
          </a:prstGeom>
          <a:solidFill>
            <a:schemeClr val="accent4"/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/>
          </a:p>
        </p:txBody>
      </p:sp>
      <p:sp>
        <p:nvSpPr>
          <p:cNvPr id="12" name="Rectangle 12"/>
          <p:cNvSpPr>
            <a:spLocks noGrp="1"/>
          </p:cNvSpPr>
          <p:nvPr>
            <p:ph type="ftr" sz="quarter" idx="3"/>
          </p:nvPr>
        </p:nvSpPr>
        <p:spPr>
          <a:xfrm>
            <a:off x="2705100" y="6477000"/>
            <a:ext cx="3733800" cy="304800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200">
                <a:solidFill>
                  <a:sysClr val="windowText" lastClr="000000"/>
                </a:solidFill>
                <a:latin typeface="Garamond"/>
                <a:cs typeface="Garamond"/>
              </a:defRPr>
            </a:lvl1pPr>
            <a:extLst/>
          </a:lstStyle>
          <a:p>
            <a:r>
              <a:rPr lang="en-US" dirty="0" smtClean="0"/>
              <a:t>Confidential</a:t>
            </a:r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8" cstate="print"/>
          <a:stretch>
            <a:fillRect/>
          </a:stretch>
        </p:blipFill>
        <p:spPr>
          <a:xfrm>
            <a:off x="381000" y="6293000"/>
            <a:ext cx="2044700" cy="4888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78" r:id="rId1"/>
    <p:sldLayoutId id="2147483880" r:id="rId2"/>
    <p:sldLayoutId id="2147483883" r:id="rId3"/>
    <p:sldLayoutId id="2147483881" r:id="rId4"/>
    <p:sldLayoutId id="2147483882" r:id="rId5"/>
    <p:sldLayoutId id="2147483884" r:id="rId6"/>
    <p:sldLayoutId id="2147483885" r:id="rId7"/>
    <p:sldLayoutId id="2147483886" r:id="rId8"/>
    <p:sldLayoutId id="2147483887" r:id="rId9"/>
    <p:sldLayoutId id="2147483888" r:id="rId10"/>
    <p:sldLayoutId id="2147483889" r:id="rId11"/>
    <p:sldLayoutId id="2147483890" r:id="rId12"/>
    <p:sldLayoutId id="2147483879" r:id="rId13"/>
    <p:sldLayoutId id="2147483891" r:id="rId14"/>
    <p:sldLayoutId id="2147483892" r:id="rId15"/>
    <p:sldLayoutId id="2147483893" r:id="rId16"/>
    <p:sldLayoutId id="2147483894" r:id="rId17"/>
    <p:sldLayoutId id="2147483895" r:id="rId18"/>
    <p:sldLayoutId id="2147483896" r:id="rId19"/>
    <p:sldLayoutId id="2147483897" r:id="rId20"/>
    <p:sldLayoutId id="2147483898" r:id="rId21"/>
    <p:sldLayoutId id="2147483899" r:id="rId22"/>
    <p:sldLayoutId id="2147483900" r:id="rId23"/>
    <p:sldLayoutId id="2147483902" r:id="rId24"/>
    <p:sldLayoutId id="2147483903" r:id="rId25"/>
    <p:sldLayoutId id="2147483904" r:id="rId26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2400" cap="small" spc="0" baseline="0">
          <a:solidFill>
            <a:schemeClr val="bg1"/>
          </a:solidFill>
          <a:latin typeface="+mj-lt"/>
          <a:ea typeface="+mj-ea"/>
          <a:cs typeface="+mj-cs"/>
        </a:defRPr>
      </a:lvl1pPr>
      <a:extLst/>
    </p:titleStyle>
    <p:bodyStyle>
      <a:lvl1pPr marL="0" marR="0" indent="0" algn="l" rtl="0" eaLnBrk="1" latinLnBrk="0" hangingPunct="1">
        <a:spcBef>
          <a:spcPct val="20000"/>
        </a:spcBef>
        <a:buFontTx/>
        <a:buNone/>
        <a:defRPr kumimoji="0" sz="11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Tx/>
        <a:buNone/>
        <a:defRPr kumimoji="0" sz="11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Tx/>
        <a:buNone/>
        <a:defRPr kumimoji="0" sz="11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Tx/>
        <a:buNone/>
        <a:defRPr kumimoji="0" sz="11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Tx/>
        <a:buNone/>
        <a:defRPr kumimoji="0" sz="11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har char="•"/>
        <a:defRPr kumimoji="0"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har char="•"/>
        <a:defRPr kumimoji="0"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har char="•"/>
        <a:defRPr kumimoji="0"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har char="•"/>
        <a:defRPr kumimoji="0" sz="20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>
          <a:xfrm>
            <a:off x="228600" y="4114800"/>
            <a:ext cx="8153400" cy="533400"/>
          </a:xfrm>
        </p:spPr>
        <p:txBody>
          <a:bodyPr>
            <a:noAutofit/>
          </a:bodyPr>
          <a:lstStyle>
            <a:extLst/>
          </a:lstStyle>
          <a:p>
            <a:r>
              <a:rPr lang="en-US" sz="2400" dirty="0" smtClean="0"/>
              <a:t>CPUC Introduction to </a:t>
            </a:r>
            <a:r>
              <a:rPr lang="en-US" sz="2400" dirty="0" smtClean="0"/>
              <a:t>EE Financing</a:t>
            </a:r>
            <a:endParaRPr lang="en-US" sz="2400" dirty="0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>
          <a:xfrm>
            <a:off x="228600" y="4706112"/>
            <a:ext cx="8229600" cy="1313688"/>
          </a:xfrm>
        </p:spPr>
        <p:txBody>
          <a:bodyPr>
            <a:normAutofit/>
          </a:bodyPr>
          <a:lstStyle>
            <a:extLst/>
          </a:lstStyle>
          <a:p>
            <a:r>
              <a:rPr lang="en-US" sz="1400" dirty="0" smtClean="0">
                <a:latin typeface="Garamond"/>
                <a:cs typeface="Garamond"/>
              </a:rPr>
              <a:t>Matthew H. Brown, Principal</a:t>
            </a:r>
            <a:endParaRPr lang="en-US" sz="1400" dirty="0">
              <a:latin typeface="Garamond"/>
              <a:cs typeface="Garamond"/>
            </a:endParaRPr>
          </a:p>
          <a:p>
            <a:r>
              <a:rPr lang="en-US" sz="1400" dirty="0" smtClean="0">
                <a:latin typeface="Garamond"/>
                <a:cs typeface="Garamond"/>
              </a:rPr>
              <a:t>Harcourt Brown &amp; Carey</a:t>
            </a:r>
          </a:p>
          <a:p>
            <a:r>
              <a:rPr lang="en-US" sz="1400" dirty="0" smtClean="0">
                <a:latin typeface="Garamond"/>
                <a:cs typeface="Garamond"/>
              </a:rPr>
              <a:t>February 8, 2012</a:t>
            </a:r>
            <a:endParaRPr lang="en-US" sz="1400" dirty="0">
              <a:latin typeface="Garamond"/>
              <a:cs typeface="Garamond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5000" y="3962400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Ratepayer credit is pooled. 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b="0" dirty="0" smtClean="0"/>
              <a:t>Utilities and The EE Market Today</a:t>
            </a:r>
            <a:endParaRPr lang="en-US" sz="2400" b="0" dirty="0"/>
          </a:p>
        </p:txBody>
      </p:sp>
      <p:sp>
        <p:nvSpPr>
          <p:cNvPr id="4" name="TextBox 3"/>
          <p:cNvSpPr txBox="1"/>
          <p:nvPr/>
        </p:nvSpPr>
        <p:spPr>
          <a:xfrm>
            <a:off x="5791200" y="4495800"/>
            <a:ext cx="2438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So losses from one delinquent ratepayer are covered by other ratepayers. 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867400" y="5791200"/>
            <a:ext cx="2819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The major source of security is threat of disconnection.  </a:t>
            </a:r>
            <a:endParaRPr lang="en-US" dirty="0">
              <a:solidFill>
                <a:srgbClr val="0000FF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228600" y="914400"/>
            <a:ext cx="8915400" cy="2779931"/>
            <a:chOff x="228600" y="914400"/>
            <a:chExt cx="8915400" cy="2779931"/>
          </a:xfrm>
        </p:grpSpPr>
        <p:sp>
          <p:nvSpPr>
            <p:cNvPr id="20" name="Oval 19"/>
            <p:cNvSpPr/>
            <p:nvPr/>
          </p:nvSpPr>
          <p:spPr>
            <a:xfrm>
              <a:off x="2286000" y="2057400"/>
              <a:ext cx="2111744" cy="816029"/>
            </a:xfrm>
            <a:prstGeom prst="ellipse">
              <a:avLst/>
            </a:prstGeom>
            <a:scene3d>
              <a:camera prst="orthographicFront"/>
              <a:lightRig rig="sunrise" dir="t"/>
            </a:scene3d>
            <a:sp3d contourW="12700" prstMaterial="metal">
              <a:contourClr>
                <a:schemeClr val="accent2"/>
              </a:contourClr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/>
                <a:t>Utility</a:t>
              </a:r>
              <a:endParaRPr lang="en-US" sz="1600" dirty="0"/>
            </a:p>
          </p:txBody>
        </p:sp>
        <p:sp>
          <p:nvSpPr>
            <p:cNvPr id="21" name="Oval 20"/>
            <p:cNvSpPr/>
            <p:nvPr/>
          </p:nvSpPr>
          <p:spPr>
            <a:xfrm>
              <a:off x="228600" y="914400"/>
              <a:ext cx="2111744" cy="816029"/>
            </a:xfrm>
            <a:prstGeom prst="ellipse">
              <a:avLst/>
            </a:prstGeom>
            <a:scene3d>
              <a:camera prst="orthographicFront"/>
              <a:lightRig rig="sunrise" dir="t"/>
            </a:scene3d>
            <a:sp3d contourW="12700" prstMaterial="metal">
              <a:contourClr>
                <a:schemeClr val="accent2"/>
              </a:contourClr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/>
                <a:t>Capital </a:t>
              </a:r>
              <a:r>
                <a:rPr lang="en-US" sz="1600" dirty="0" smtClean="0"/>
                <a:t>Markets</a:t>
              </a:r>
              <a:endParaRPr lang="en-US" sz="1600" dirty="0"/>
            </a:p>
          </p:txBody>
        </p:sp>
        <p:cxnSp>
          <p:nvCxnSpPr>
            <p:cNvPr id="8" name="Straight Arrow Connector 7"/>
            <p:cNvCxnSpPr>
              <a:endCxn id="20" idx="1"/>
            </p:cNvCxnSpPr>
            <p:nvPr/>
          </p:nvCxnSpPr>
          <p:spPr>
            <a:xfrm>
              <a:off x="1828800" y="1676400"/>
              <a:ext cx="766458" cy="500505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/>
            <p:cNvCxnSpPr>
              <a:endCxn id="38" idx="2"/>
            </p:cNvCxnSpPr>
            <p:nvPr/>
          </p:nvCxnSpPr>
          <p:spPr>
            <a:xfrm>
              <a:off x="4419600" y="2438400"/>
              <a:ext cx="2612656" cy="27015"/>
            </a:xfrm>
            <a:prstGeom prst="straightConnector1">
              <a:avLst/>
            </a:prstGeom>
            <a:ln>
              <a:prstDash val="dash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Isosceles Triangle 4"/>
            <p:cNvSpPr/>
            <p:nvPr/>
          </p:nvSpPr>
          <p:spPr>
            <a:xfrm>
              <a:off x="4648200" y="1676400"/>
              <a:ext cx="2133600" cy="1066800"/>
            </a:xfrm>
            <a:prstGeom prst="triangle">
              <a:avLst/>
            </a:prstGeom>
            <a:gradFill flip="none" rotWithShape="1">
              <a:gsLst>
                <a:gs pos="0">
                  <a:schemeClr val="accent1">
                    <a:shade val="45000"/>
                    <a:satMod val="155000"/>
                    <a:alpha val="47000"/>
                  </a:schemeClr>
                </a:gs>
                <a:gs pos="60000">
                  <a:schemeClr val="accent1">
                    <a:shade val="95000"/>
                    <a:satMod val="150000"/>
                    <a:alpha val="47000"/>
                  </a:schemeClr>
                </a:gs>
                <a:gs pos="100000">
                  <a:schemeClr val="accent1">
                    <a:tint val="87000"/>
                    <a:satMod val="250000"/>
                    <a:alpha val="47000"/>
                  </a:schemeClr>
                </a:gs>
              </a:gsLst>
              <a:lin ang="16200000" scaled="0"/>
              <a:tileRect/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ln>
                    <a:solidFill>
                      <a:srgbClr val="0000FF"/>
                    </a:solidFill>
                  </a:ln>
                  <a:solidFill>
                    <a:srgbClr val="0000FF"/>
                  </a:solidFill>
                </a:rPr>
                <a:t>PUC</a:t>
              </a:r>
              <a:endParaRPr lang="en-US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</a:endParaRPr>
            </a:p>
          </p:txBody>
        </p:sp>
        <p:sp>
          <p:nvSpPr>
            <p:cNvPr id="38" name="Oval 37"/>
            <p:cNvSpPr/>
            <p:nvPr/>
          </p:nvSpPr>
          <p:spPr>
            <a:xfrm>
              <a:off x="7032256" y="2057400"/>
              <a:ext cx="2111744" cy="816029"/>
            </a:xfrm>
            <a:prstGeom prst="ellipse">
              <a:avLst/>
            </a:prstGeom>
            <a:scene3d>
              <a:camera prst="orthographicFront"/>
              <a:lightRig rig="sunrise" dir="t"/>
            </a:scene3d>
            <a:sp3d contourW="12700" prstMaterial="metal">
              <a:contourClr>
                <a:schemeClr val="accent2"/>
              </a:contourClr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/>
                <a:t>Ratepayers</a:t>
              </a:r>
              <a:endParaRPr lang="en-US" sz="1600" dirty="0"/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3962400" y="2819400"/>
              <a:ext cx="3810000" cy="874931"/>
              <a:chOff x="3962400" y="2819400"/>
              <a:chExt cx="3810000" cy="874931"/>
            </a:xfrm>
          </p:grpSpPr>
          <p:cxnSp>
            <p:nvCxnSpPr>
              <p:cNvPr id="17" name="Straight Connector 16"/>
              <p:cNvCxnSpPr/>
              <p:nvPr/>
            </p:nvCxnSpPr>
            <p:spPr>
              <a:xfrm flipH="1">
                <a:off x="5943600" y="2895600"/>
                <a:ext cx="1828800" cy="533400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Arrow Connector 17"/>
              <p:cNvCxnSpPr/>
              <p:nvPr/>
            </p:nvCxnSpPr>
            <p:spPr>
              <a:xfrm flipH="1" flipV="1">
                <a:off x="3962400" y="2819400"/>
                <a:ext cx="1905000" cy="60960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TextBox 18"/>
              <p:cNvSpPr txBox="1"/>
              <p:nvPr/>
            </p:nvSpPr>
            <p:spPr>
              <a:xfrm>
                <a:off x="5334000" y="3048000"/>
                <a:ext cx="13716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rgbClr val="0000FF"/>
                    </a:solidFill>
                  </a:rPr>
                  <a:t>Energy Tariff  </a:t>
                </a:r>
                <a:r>
                  <a:rPr lang="en-US" dirty="0" err="1" smtClean="0">
                    <a:solidFill>
                      <a:srgbClr val="0000FF"/>
                    </a:solidFill>
                  </a:rPr>
                  <a:t>Pmnts</a:t>
                </a:r>
                <a:endParaRPr lang="en-US" dirty="0">
                  <a:solidFill>
                    <a:srgbClr val="0000FF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575324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b="0" dirty="0" smtClean="0"/>
              <a:t>Utilities and The EE Market Today</a:t>
            </a:r>
            <a:endParaRPr lang="en-US" sz="2400" b="0" dirty="0"/>
          </a:p>
        </p:txBody>
      </p:sp>
      <p:grpSp>
        <p:nvGrpSpPr>
          <p:cNvPr id="9" name="Group 8"/>
          <p:cNvGrpSpPr/>
          <p:nvPr/>
        </p:nvGrpSpPr>
        <p:grpSpPr>
          <a:xfrm>
            <a:off x="228600" y="914400"/>
            <a:ext cx="8915400" cy="2779931"/>
            <a:chOff x="228600" y="914400"/>
            <a:chExt cx="8915400" cy="2779931"/>
          </a:xfrm>
        </p:grpSpPr>
        <p:sp>
          <p:nvSpPr>
            <p:cNvPr id="20" name="Oval 19"/>
            <p:cNvSpPr/>
            <p:nvPr/>
          </p:nvSpPr>
          <p:spPr>
            <a:xfrm>
              <a:off x="2286000" y="2057400"/>
              <a:ext cx="2111744" cy="816029"/>
            </a:xfrm>
            <a:prstGeom prst="ellipse">
              <a:avLst/>
            </a:prstGeom>
            <a:scene3d>
              <a:camera prst="orthographicFront"/>
              <a:lightRig rig="sunrise" dir="t"/>
            </a:scene3d>
            <a:sp3d contourW="12700" prstMaterial="metal">
              <a:contourClr>
                <a:schemeClr val="accent2"/>
              </a:contourClr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/>
                <a:t>Utility</a:t>
              </a:r>
              <a:endParaRPr lang="en-US" sz="1600" dirty="0"/>
            </a:p>
          </p:txBody>
        </p:sp>
        <p:sp>
          <p:nvSpPr>
            <p:cNvPr id="21" name="Oval 20"/>
            <p:cNvSpPr/>
            <p:nvPr/>
          </p:nvSpPr>
          <p:spPr>
            <a:xfrm>
              <a:off x="228600" y="914400"/>
              <a:ext cx="2111744" cy="816029"/>
            </a:xfrm>
            <a:prstGeom prst="ellipse">
              <a:avLst/>
            </a:prstGeom>
            <a:scene3d>
              <a:camera prst="orthographicFront"/>
              <a:lightRig rig="sunrise" dir="t"/>
            </a:scene3d>
            <a:sp3d contourW="12700" prstMaterial="metal">
              <a:contourClr>
                <a:schemeClr val="accent2"/>
              </a:contourClr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/>
                <a:t>Capital </a:t>
              </a:r>
              <a:r>
                <a:rPr lang="en-US" sz="1600" dirty="0" smtClean="0"/>
                <a:t>Markets</a:t>
              </a:r>
              <a:endParaRPr lang="en-US" sz="1600" dirty="0"/>
            </a:p>
          </p:txBody>
        </p:sp>
        <p:cxnSp>
          <p:nvCxnSpPr>
            <p:cNvPr id="8" name="Straight Arrow Connector 7"/>
            <p:cNvCxnSpPr>
              <a:endCxn id="20" idx="1"/>
            </p:cNvCxnSpPr>
            <p:nvPr/>
          </p:nvCxnSpPr>
          <p:spPr>
            <a:xfrm>
              <a:off x="1828800" y="1676400"/>
              <a:ext cx="766458" cy="500505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/>
            <p:cNvCxnSpPr>
              <a:endCxn id="38" idx="2"/>
            </p:cNvCxnSpPr>
            <p:nvPr/>
          </p:nvCxnSpPr>
          <p:spPr>
            <a:xfrm>
              <a:off x="4419600" y="2438400"/>
              <a:ext cx="2612656" cy="27015"/>
            </a:xfrm>
            <a:prstGeom prst="straightConnector1">
              <a:avLst/>
            </a:prstGeom>
            <a:ln>
              <a:prstDash val="dash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Isosceles Triangle 4"/>
            <p:cNvSpPr/>
            <p:nvPr/>
          </p:nvSpPr>
          <p:spPr>
            <a:xfrm>
              <a:off x="4648200" y="1676400"/>
              <a:ext cx="2133600" cy="1066800"/>
            </a:xfrm>
            <a:prstGeom prst="triangle">
              <a:avLst/>
            </a:prstGeom>
            <a:gradFill flip="none" rotWithShape="1">
              <a:gsLst>
                <a:gs pos="0">
                  <a:schemeClr val="accent1">
                    <a:shade val="45000"/>
                    <a:satMod val="155000"/>
                    <a:alpha val="47000"/>
                  </a:schemeClr>
                </a:gs>
                <a:gs pos="60000">
                  <a:schemeClr val="accent1">
                    <a:shade val="95000"/>
                    <a:satMod val="150000"/>
                    <a:alpha val="47000"/>
                  </a:schemeClr>
                </a:gs>
                <a:gs pos="100000">
                  <a:schemeClr val="accent1">
                    <a:tint val="87000"/>
                    <a:satMod val="250000"/>
                    <a:alpha val="47000"/>
                  </a:schemeClr>
                </a:gs>
              </a:gsLst>
              <a:lin ang="16200000" scaled="0"/>
              <a:tileRect/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ln>
                    <a:solidFill>
                      <a:srgbClr val="0000FF"/>
                    </a:solidFill>
                  </a:ln>
                  <a:solidFill>
                    <a:srgbClr val="0000FF"/>
                  </a:solidFill>
                </a:rPr>
                <a:t>PUC</a:t>
              </a:r>
              <a:endParaRPr lang="en-US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</a:endParaRPr>
            </a:p>
          </p:txBody>
        </p:sp>
        <p:sp>
          <p:nvSpPr>
            <p:cNvPr id="38" name="Oval 37"/>
            <p:cNvSpPr/>
            <p:nvPr/>
          </p:nvSpPr>
          <p:spPr>
            <a:xfrm>
              <a:off x="7032256" y="2057400"/>
              <a:ext cx="2111744" cy="816029"/>
            </a:xfrm>
            <a:prstGeom prst="ellipse">
              <a:avLst/>
            </a:prstGeom>
            <a:scene3d>
              <a:camera prst="orthographicFront"/>
              <a:lightRig rig="sunrise" dir="t"/>
            </a:scene3d>
            <a:sp3d contourW="12700" prstMaterial="metal">
              <a:contourClr>
                <a:schemeClr val="accent2"/>
              </a:contourClr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/>
                <a:t>Ratepayers</a:t>
              </a:r>
              <a:endParaRPr lang="en-US" sz="1600" dirty="0"/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3962400" y="2819400"/>
              <a:ext cx="3810000" cy="874931"/>
              <a:chOff x="3962400" y="2819400"/>
              <a:chExt cx="3810000" cy="874931"/>
            </a:xfrm>
          </p:grpSpPr>
          <p:cxnSp>
            <p:nvCxnSpPr>
              <p:cNvPr id="17" name="Straight Connector 16"/>
              <p:cNvCxnSpPr/>
              <p:nvPr/>
            </p:nvCxnSpPr>
            <p:spPr>
              <a:xfrm flipH="1">
                <a:off x="5943600" y="2895600"/>
                <a:ext cx="1828800" cy="533400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Arrow Connector 17"/>
              <p:cNvCxnSpPr/>
              <p:nvPr/>
            </p:nvCxnSpPr>
            <p:spPr>
              <a:xfrm flipH="1" flipV="1">
                <a:off x="3962400" y="2819400"/>
                <a:ext cx="1905000" cy="60960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TextBox 18"/>
              <p:cNvSpPr txBox="1"/>
              <p:nvPr/>
            </p:nvSpPr>
            <p:spPr>
              <a:xfrm>
                <a:off x="5334000" y="3048000"/>
                <a:ext cx="13716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rgbClr val="0000FF"/>
                    </a:solidFill>
                  </a:rPr>
                  <a:t>Energy Tariff  </a:t>
                </a:r>
                <a:r>
                  <a:rPr lang="en-US" dirty="0" err="1" smtClean="0">
                    <a:solidFill>
                      <a:srgbClr val="0000FF"/>
                    </a:solidFill>
                  </a:rPr>
                  <a:t>Pmnts</a:t>
                </a:r>
                <a:endParaRPr lang="en-US" dirty="0">
                  <a:solidFill>
                    <a:srgbClr val="0000FF"/>
                  </a:solidFill>
                </a:endParaRPr>
              </a:p>
            </p:txBody>
          </p:sp>
        </p:grpSp>
      </p:grpSp>
      <p:grpSp>
        <p:nvGrpSpPr>
          <p:cNvPr id="22" name="Group 21"/>
          <p:cNvGrpSpPr/>
          <p:nvPr/>
        </p:nvGrpSpPr>
        <p:grpSpPr>
          <a:xfrm>
            <a:off x="533400" y="3962400"/>
            <a:ext cx="5867400" cy="2057400"/>
            <a:chOff x="533400" y="3962400"/>
            <a:chExt cx="5867400" cy="2057400"/>
          </a:xfrm>
        </p:grpSpPr>
        <p:cxnSp>
          <p:nvCxnSpPr>
            <p:cNvPr id="23" name="Straight Arrow Connector 22"/>
            <p:cNvCxnSpPr/>
            <p:nvPr/>
          </p:nvCxnSpPr>
          <p:spPr>
            <a:xfrm flipH="1" flipV="1">
              <a:off x="3124200" y="4876800"/>
              <a:ext cx="3276600" cy="1143000"/>
            </a:xfrm>
            <a:prstGeom prst="straightConnector1">
              <a:avLst/>
            </a:prstGeom>
            <a:ln>
              <a:prstDash val="dot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>
              <a:off x="838200" y="4038600"/>
              <a:ext cx="23622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Cash</a:t>
              </a:r>
            </a:p>
            <a:p>
              <a:r>
                <a:rPr lang="en-US" dirty="0" smtClean="0"/>
                <a:t>Loan </a:t>
              </a:r>
            </a:p>
            <a:p>
              <a:r>
                <a:rPr lang="en-US" dirty="0" smtClean="0"/>
                <a:t>Service Agreement </a:t>
              </a:r>
              <a:endParaRPr lang="en-US" dirty="0"/>
            </a:p>
          </p:txBody>
        </p:sp>
        <p:sp>
          <p:nvSpPr>
            <p:cNvPr id="25" name="Frame 24"/>
            <p:cNvSpPr/>
            <p:nvPr/>
          </p:nvSpPr>
          <p:spPr>
            <a:xfrm>
              <a:off x="533400" y="3962400"/>
              <a:ext cx="2514600" cy="1143000"/>
            </a:xfrm>
            <a:prstGeom prst="fram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3733800" y="2895600"/>
            <a:ext cx="5159744" cy="2873429"/>
            <a:chOff x="3733800" y="2895600"/>
            <a:chExt cx="5159744" cy="2873429"/>
          </a:xfrm>
        </p:grpSpPr>
        <p:sp>
          <p:nvSpPr>
            <p:cNvPr id="36" name="Oval 35"/>
            <p:cNvSpPr/>
            <p:nvPr/>
          </p:nvSpPr>
          <p:spPr>
            <a:xfrm>
              <a:off x="6781800" y="4953000"/>
              <a:ext cx="2111744" cy="816029"/>
            </a:xfrm>
            <a:prstGeom prst="ellipse">
              <a:avLst/>
            </a:prstGeom>
            <a:gradFill flip="none" rotWithShape="1">
              <a:gsLst>
                <a:gs pos="31000">
                  <a:schemeClr val="accent1">
                    <a:shade val="45000"/>
                    <a:satMod val="155000"/>
                    <a:alpha val="3000"/>
                  </a:schemeClr>
                </a:gs>
                <a:gs pos="12000">
                  <a:schemeClr val="accent1">
                    <a:shade val="95000"/>
                    <a:satMod val="150000"/>
                  </a:schemeClr>
                </a:gs>
                <a:gs pos="30000">
                  <a:schemeClr val="accent1">
                    <a:tint val="87000"/>
                    <a:satMod val="250000"/>
                  </a:schemeClr>
                </a:gs>
              </a:gsLst>
              <a:lin ang="0" scaled="1"/>
              <a:tileRect/>
            </a:gradFill>
            <a:scene3d>
              <a:camera prst="orthographicFront"/>
              <a:lightRig rig="sunrise" dir="t"/>
            </a:scene3d>
            <a:sp3d contourW="12700" prstMaterial="metal">
              <a:contourClr>
                <a:schemeClr val="accent2"/>
              </a:contourClr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Customer EE Cost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37" name="Straight Arrow Connector 36"/>
            <p:cNvCxnSpPr/>
            <p:nvPr/>
          </p:nvCxnSpPr>
          <p:spPr>
            <a:xfrm>
              <a:off x="3733800" y="2895600"/>
              <a:ext cx="3200400" cy="22098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/>
            <p:cNvSpPr txBox="1"/>
            <p:nvPr/>
          </p:nvSpPr>
          <p:spPr>
            <a:xfrm>
              <a:off x="4953000" y="4419600"/>
              <a:ext cx="1524000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/>
                <a:t>Rebate Pays Part of EE Cost</a:t>
              </a:r>
              <a:endParaRPr lang="en-US" sz="1600" dirty="0"/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6400800" y="5867400"/>
            <a:ext cx="2743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0000FF"/>
                </a:solidFill>
              </a:rPr>
              <a:t>Customer Pays Remainder of EE Cost</a:t>
            </a:r>
            <a:endParaRPr lang="en-US" sz="20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64752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b="0" dirty="0" smtClean="0"/>
              <a:t>Utilities and On Bill </a:t>
            </a:r>
            <a:r>
              <a:rPr lang="en-US" sz="2800" u="sng" cap="none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Finance </a:t>
            </a:r>
            <a:endParaRPr lang="en-US" sz="2800" b="0" u="sng" dirty="0"/>
          </a:p>
        </p:txBody>
      </p:sp>
      <p:grpSp>
        <p:nvGrpSpPr>
          <p:cNvPr id="15" name="Group 14"/>
          <p:cNvGrpSpPr/>
          <p:nvPr/>
        </p:nvGrpSpPr>
        <p:grpSpPr>
          <a:xfrm>
            <a:off x="228600" y="914400"/>
            <a:ext cx="8915400" cy="5660886"/>
            <a:chOff x="228600" y="914400"/>
            <a:chExt cx="8915400" cy="5660886"/>
          </a:xfrm>
        </p:grpSpPr>
        <p:sp>
          <p:nvSpPr>
            <p:cNvPr id="20" name="Oval 19"/>
            <p:cNvSpPr/>
            <p:nvPr/>
          </p:nvSpPr>
          <p:spPr>
            <a:xfrm>
              <a:off x="2286000" y="2057400"/>
              <a:ext cx="2111744" cy="816029"/>
            </a:xfrm>
            <a:prstGeom prst="ellipse">
              <a:avLst/>
            </a:prstGeom>
            <a:scene3d>
              <a:camera prst="orthographicFront"/>
              <a:lightRig rig="sunrise" dir="t"/>
            </a:scene3d>
            <a:sp3d contourW="12700" prstMaterial="metal">
              <a:contourClr>
                <a:schemeClr val="accent2"/>
              </a:contourClr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/>
                <a:t>Utility</a:t>
              </a:r>
              <a:endParaRPr lang="en-US" sz="1600" dirty="0"/>
            </a:p>
          </p:txBody>
        </p:sp>
        <p:sp>
          <p:nvSpPr>
            <p:cNvPr id="21" name="Oval 20"/>
            <p:cNvSpPr/>
            <p:nvPr/>
          </p:nvSpPr>
          <p:spPr>
            <a:xfrm>
              <a:off x="228600" y="914400"/>
              <a:ext cx="2111744" cy="816029"/>
            </a:xfrm>
            <a:prstGeom prst="ellipse">
              <a:avLst/>
            </a:prstGeom>
            <a:scene3d>
              <a:camera prst="orthographicFront"/>
              <a:lightRig rig="sunrise" dir="t"/>
            </a:scene3d>
            <a:sp3d contourW="12700" prstMaterial="metal">
              <a:contourClr>
                <a:schemeClr val="accent2"/>
              </a:contourClr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/>
                <a:t>Capital </a:t>
              </a:r>
              <a:r>
                <a:rPr lang="en-US" sz="1600" dirty="0" smtClean="0"/>
                <a:t>Markets</a:t>
              </a:r>
              <a:endParaRPr lang="en-US" sz="1600" dirty="0"/>
            </a:p>
          </p:txBody>
        </p:sp>
        <p:cxnSp>
          <p:nvCxnSpPr>
            <p:cNvPr id="8" name="Straight Arrow Connector 7"/>
            <p:cNvCxnSpPr>
              <a:endCxn id="20" idx="1"/>
            </p:cNvCxnSpPr>
            <p:nvPr/>
          </p:nvCxnSpPr>
          <p:spPr>
            <a:xfrm>
              <a:off x="1828800" y="1676400"/>
              <a:ext cx="766458" cy="500505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/>
            <p:cNvCxnSpPr>
              <a:endCxn id="38" idx="2"/>
            </p:cNvCxnSpPr>
            <p:nvPr/>
          </p:nvCxnSpPr>
          <p:spPr>
            <a:xfrm>
              <a:off x="4419600" y="2438400"/>
              <a:ext cx="2612656" cy="27015"/>
            </a:xfrm>
            <a:prstGeom prst="straightConnector1">
              <a:avLst/>
            </a:prstGeom>
            <a:ln>
              <a:prstDash val="dash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Isosceles Triangle 4"/>
            <p:cNvSpPr/>
            <p:nvPr/>
          </p:nvSpPr>
          <p:spPr>
            <a:xfrm>
              <a:off x="4648200" y="1676400"/>
              <a:ext cx="2133600" cy="1066800"/>
            </a:xfrm>
            <a:prstGeom prst="triangle">
              <a:avLst/>
            </a:prstGeom>
            <a:gradFill flip="none" rotWithShape="1">
              <a:gsLst>
                <a:gs pos="0">
                  <a:schemeClr val="accent1">
                    <a:shade val="45000"/>
                    <a:satMod val="155000"/>
                    <a:alpha val="47000"/>
                  </a:schemeClr>
                </a:gs>
                <a:gs pos="60000">
                  <a:schemeClr val="accent1">
                    <a:shade val="95000"/>
                    <a:satMod val="150000"/>
                    <a:alpha val="47000"/>
                  </a:schemeClr>
                </a:gs>
                <a:gs pos="100000">
                  <a:schemeClr val="accent1">
                    <a:tint val="87000"/>
                    <a:satMod val="250000"/>
                    <a:alpha val="47000"/>
                  </a:schemeClr>
                </a:gs>
              </a:gsLst>
              <a:lin ang="16200000" scaled="0"/>
              <a:tileRect/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ln>
                    <a:solidFill>
                      <a:srgbClr val="0000FF"/>
                    </a:solidFill>
                  </a:ln>
                  <a:solidFill>
                    <a:srgbClr val="0000FF"/>
                  </a:solidFill>
                </a:rPr>
                <a:t>PUC</a:t>
              </a:r>
              <a:endParaRPr lang="en-US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</a:endParaRPr>
            </a:p>
          </p:txBody>
        </p:sp>
        <p:sp>
          <p:nvSpPr>
            <p:cNvPr id="38" name="Oval 37"/>
            <p:cNvSpPr/>
            <p:nvPr/>
          </p:nvSpPr>
          <p:spPr>
            <a:xfrm>
              <a:off x="7032256" y="2057400"/>
              <a:ext cx="2111744" cy="816029"/>
            </a:xfrm>
            <a:prstGeom prst="ellipse">
              <a:avLst/>
            </a:prstGeom>
            <a:scene3d>
              <a:camera prst="orthographicFront"/>
              <a:lightRig rig="sunrise" dir="t"/>
            </a:scene3d>
            <a:sp3d contourW="12700" prstMaterial="metal">
              <a:contourClr>
                <a:schemeClr val="accent2"/>
              </a:contourClr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/>
                <a:t>Ratepayers</a:t>
              </a:r>
              <a:endParaRPr lang="en-US" sz="1600" dirty="0"/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3962400" y="2819400"/>
              <a:ext cx="3810000" cy="874931"/>
              <a:chOff x="3962400" y="2819400"/>
              <a:chExt cx="3810000" cy="874931"/>
            </a:xfrm>
          </p:grpSpPr>
          <p:cxnSp>
            <p:nvCxnSpPr>
              <p:cNvPr id="17" name="Straight Connector 16"/>
              <p:cNvCxnSpPr/>
              <p:nvPr/>
            </p:nvCxnSpPr>
            <p:spPr>
              <a:xfrm flipH="1">
                <a:off x="5943600" y="2895600"/>
                <a:ext cx="1828800" cy="533400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Arrow Connector 17"/>
              <p:cNvCxnSpPr/>
              <p:nvPr/>
            </p:nvCxnSpPr>
            <p:spPr>
              <a:xfrm flipH="1" flipV="1">
                <a:off x="3962400" y="2819400"/>
                <a:ext cx="1905000" cy="60960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TextBox 18"/>
              <p:cNvSpPr txBox="1"/>
              <p:nvPr/>
            </p:nvSpPr>
            <p:spPr>
              <a:xfrm>
                <a:off x="5334000" y="3048000"/>
                <a:ext cx="13716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rgbClr val="0000FF"/>
                    </a:solidFill>
                  </a:rPr>
                  <a:t>Energy Tariff  </a:t>
                </a:r>
                <a:r>
                  <a:rPr lang="en-US" dirty="0" err="1" smtClean="0">
                    <a:solidFill>
                      <a:srgbClr val="0000FF"/>
                    </a:solidFill>
                  </a:rPr>
                  <a:t>Pmnts</a:t>
                </a:r>
                <a:endParaRPr lang="en-US" dirty="0">
                  <a:solidFill>
                    <a:srgbClr val="0000FF"/>
                  </a:solidFill>
                </a:endParaRPr>
              </a:p>
            </p:txBody>
          </p:sp>
        </p:grpSp>
        <p:sp>
          <p:nvSpPr>
            <p:cNvPr id="36" name="Oval 35"/>
            <p:cNvSpPr/>
            <p:nvPr/>
          </p:nvSpPr>
          <p:spPr>
            <a:xfrm>
              <a:off x="6781800" y="4953000"/>
              <a:ext cx="2111744" cy="816029"/>
            </a:xfrm>
            <a:prstGeom prst="ellipse">
              <a:avLst/>
            </a:prstGeom>
            <a:gradFill flip="none" rotWithShape="1">
              <a:gsLst>
                <a:gs pos="31000">
                  <a:schemeClr val="accent1">
                    <a:shade val="45000"/>
                    <a:satMod val="155000"/>
                    <a:alpha val="3000"/>
                  </a:schemeClr>
                </a:gs>
                <a:gs pos="12000">
                  <a:schemeClr val="accent1">
                    <a:shade val="95000"/>
                    <a:satMod val="150000"/>
                  </a:schemeClr>
                </a:gs>
                <a:gs pos="30000">
                  <a:schemeClr val="accent1">
                    <a:tint val="87000"/>
                    <a:satMod val="250000"/>
                  </a:schemeClr>
                </a:gs>
              </a:gsLst>
              <a:lin ang="0" scaled="1"/>
              <a:tileRect/>
            </a:gradFill>
            <a:scene3d>
              <a:camera prst="orthographicFront"/>
              <a:lightRig rig="sunrise" dir="t"/>
            </a:scene3d>
            <a:sp3d contourW="12700" prstMaterial="metal">
              <a:contourClr>
                <a:schemeClr val="accent2"/>
              </a:contourClr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Customer EE Cost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37" name="Straight Arrow Connector 36"/>
            <p:cNvCxnSpPr/>
            <p:nvPr/>
          </p:nvCxnSpPr>
          <p:spPr>
            <a:xfrm>
              <a:off x="3733800" y="2895600"/>
              <a:ext cx="3200400" cy="22098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/>
            <p:cNvSpPr txBox="1"/>
            <p:nvPr/>
          </p:nvSpPr>
          <p:spPr>
            <a:xfrm>
              <a:off x="4953000" y="4419600"/>
              <a:ext cx="1524000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/>
                <a:t>Rebate Pays Part of EE Cost</a:t>
              </a:r>
              <a:endParaRPr lang="en-US" sz="1600" dirty="0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6400800" y="5867400"/>
              <a:ext cx="27432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rgbClr val="0000FF"/>
                  </a:solidFill>
                </a:rPr>
                <a:t>Customer Pays Remainder of EE Cost</a:t>
              </a:r>
              <a:endParaRPr lang="en-US" sz="2000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2971800" y="2895600"/>
            <a:ext cx="3810000" cy="2590800"/>
            <a:chOff x="2971800" y="2895600"/>
            <a:chExt cx="3810000" cy="2590800"/>
          </a:xfrm>
        </p:grpSpPr>
        <p:cxnSp>
          <p:nvCxnSpPr>
            <p:cNvPr id="4" name="Straight Connector 3"/>
            <p:cNvCxnSpPr/>
            <p:nvPr/>
          </p:nvCxnSpPr>
          <p:spPr>
            <a:xfrm>
              <a:off x="3276600" y="2895600"/>
              <a:ext cx="0" cy="251460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Arrow Connector 6"/>
            <p:cNvCxnSpPr/>
            <p:nvPr/>
          </p:nvCxnSpPr>
          <p:spPr>
            <a:xfrm>
              <a:off x="3276600" y="5410200"/>
              <a:ext cx="3505200" cy="762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2971800" y="4343400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rgbClr val="0000FF"/>
                  </a:solidFill>
                </a:rPr>
                <a:t>$$s (Loan/Tariff)</a:t>
              </a:r>
              <a:endParaRPr lang="en-US" sz="1600" dirty="0">
                <a:solidFill>
                  <a:srgbClr val="0000FF"/>
                </a:solidFill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304800" y="2438400"/>
            <a:ext cx="19812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Capital for EE Comes from Ratepayers </a:t>
            </a:r>
            <a:endParaRPr lang="en-US" sz="2800" dirty="0"/>
          </a:p>
        </p:txBody>
      </p:sp>
      <p:sp>
        <p:nvSpPr>
          <p:cNvPr id="41" name="TextBox 40"/>
          <p:cNvSpPr txBox="1"/>
          <p:nvPr/>
        </p:nvSpPr>
        <p:spPr>
          <a:xfrm>
            <a:off x="228600" y="4495800"/>
            <a:ext cx="289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Ratepayer credit is pooled. </a:t>
            </a:r>
          </a:p>
          <a:p>
            <a:endParaRPr lang="en-US" dirty="0">
              <a:solidFill>
                <a:srgbClr val="0000FF"/>
              </a:solidFill>
            </a:endParaRPr>
          </a:p>
          <a:p>
            <a:r>
              <a:rPr lang="en-US" dirty="0" smtClean="0">
                <a:solidFill>
                  <a:srgbClr val="0000FF"/>
                </a:solidFill>
              </a:rPr>
              <a:t>The </a:t>
            </a:r>
            <a:r>
              <a:rPr lang="en-US" dirty="0">
                <a:solidFill>
                  <a:srgbClr val="0000FF"/>
                </a:solidFill>
              </a:rPr>
              <a:t>major source of security is threat of disconnection.  </a:t>
            </a:r>
          </a:p>
          <a:p>
            <a:endParaRPr lang="en-US" dirty="0" smtClean="0"/>
          </a:p>
        </p:txBody>
      </p:sp>
      <p:grpSp>
        <p:nvGrpSpPr>
          <p:cNvPr id="46" name="Group 45"/>
          <p:cNvGrpSpPr/>
          <p:nvPr/>
        </p:nvGrpSpPr>
        <p:grpSpPr>
          <a:xfrm>
            <a:off x="3657600" y="2895600"/>
            <a:ext cx="3048000" cy="2438400"/>
            <a:chOff x="3657600" y="2895600"/>
            <a:chExt cx="3048000" cy="2438400"/>
          </a:xfrm>
        </p:grpSpPr>
        <p:cxnSp>
          <p:nvCxnSpPr>
            <p:cNvPr id="33" name="Straight Connector 32"/>
            <p:cNvCxnSpPr/>
            <p:nvPr/>
          </p:nvCxnSpPr>
          <p:spPr>
            <a:xfrm flipH="1" flipV="1">
              <a:off x="3657600" y="5257800"/>
              <a:ext cx="3048000" cy="7620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/>
            <p:cNvCxnSpPr/>
            <p:nvPr/>
          </p:nvCxnSpPr>
          <p:spPr>
            <a:xfrm flipV="1">
              <a:off x="3657600" y="2895600"/>
              <a:ext cx="0" cy="23622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TextBox 46"/>
          <p:cNvSpPr txBox="1"/>
          <p:nvPr/>
        </p:nvSpPr>
        <p:spPr>
          <a:xfrm>
            <a:off x="6781800" y="1143000"/>
            <a:ext cx="2286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Size of capital pool limited by availability of ratepayer funds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45668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1" grpId="0"/>
      <p:bldP spid="4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b="0" dirty="0" smtClean="0"/>
              <a:t>The On Bill Repayment Alternative  </a:t>
            </a:r>
            <a:endParaRPr lang="en-US" sz="2400" b="0" dirty="0"/>
          </a:p>
        </p:txBody>
      </p:sp>
      <p:grpSp>
        <p:nvGrpSpPr>
          <p:cNvPr id="15" name="Group 14"/>
          <p:cNvGrpSpPr/>
          <p:nvPr/>
        </p:nvGrpSpPr>
        <p:grpSpPr>
          <a:xfrm>
            <a:off x="228600" y="914400"/>
            <a:ext cx="8915400" cy="5660886"/>
            <a:chOff x="228600" y="914400"/>
            <a:chExt cx="8915400" cy="5660886"/>
          </a:xfrm>
        </p:grpSpPr>
        <p:sp>
          <p:nvSpPr>
            <p:cNvPr id="20" name="Oval 19"/>
            <p:cNvSpPr/>
            <p:nvPr/>
          </p:nvSpPr>
          <p:spPr>
            <a:xfrm>
              <a:off x="2286000" y="2057400"/>
              <a:ext cx="2111744" cy="816029"/>
            </a:xfrm>
            <a:prstGeom prst="ellipse">
              <a:avLst/>
            </a:prstGeom>
            <a:scene3d>
              <a:camera prst="orthographicFront"/>
              <a:lightRig rig="sunrise" dir="t"/>
            </a:scene3d>
            <a:sp3d contourW="12700" prstMaterial="metal">
              <a:contourClr>
                <a:schemeClr val="accent2"/>
              </a:contourClr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/>
                <a:t>Utility</a:t>
              </a:r>
              <a:endParaRPr lang="en-US" sz="1600" dirty="0"/>
            </a:p>
          </p:txBody>
        </p:sp>
        <p:sp>
          <p:nvSpPr>
            <p:cNvPr id="21" name="Oval 20"/>
            <p:cNvSpPr/>
            <p:nvPr/>
          </p:nvSpPr>
          <p:spPr>
            <a:xfrm>
              <a:off x="228600" y="914400"/>
              <a:ext cx="2111744" cy="816029"/>
            </a:xfrm>
            <a:prstGeom prst="ellipse">
              <a:avLst/>
            </a:prstGeom>
            <a:scene3d>
              <a:camera prst="orthographicFront"/>
              <a:lightRig rig="sunrise" dir="t"/>
            </a:scene3d>
            <a:sp3d contourW="12700" prstMaterial="metal">
              <a:contourClr>
                <a:schemeClr val="accent2"/>
              </a:contourClr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/>
                <a:t>Capital </a:t>
              </a:r>
              <a:r>
                <a:rPr lang="en-US" sz="1600" dirty="0" smtClean="0"/>
                <a:t>Markets</a:t>
              </a:r>
              <a:endParaRPr lang="en-US" sz="1600" dirty="0"/>
            </a:p>
          </p:txBody>
        </p:sp>
        <p:cxnSp>
          <p:nvCxnSpPr>
            <p:cNvPr id="8" name="Straight Arrow Connector 7"/>
            <p:cNvCxnSpPr>
              <a:endCxn id="20" idx="1"/>
            </p:cNvCxnSpPr>
            <p:nvPr/>
          </p:nvCxnSpPr>
          <p:spPr>
            <a:xfrm>
              <a:off x="1828800" y="1676400"/>
              <a:ext cx="766458" cy="500505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/>
            <p:cNvCxnSpPr>
              <a:endCxn id="38" idx="2"/>
            </p:cNvCxnSpPr>
            <p:nvPr/>
          </p:nvCxnSpPr>
          <p:spPr>
            <a:xfrm>
              <a:off x="4419600" y="2438400"/>
              <a:ext cx="2612656" cy="27015"/>
            </a:xfrm>
            <a:prstGeom prst="straightConnector1">
              <a:avLst/>
            </a:prstGeom>
            <a:ln>
              <a:prstDash val="dash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Isosceles Triangle 4"/>
            <p:cNvSpPr/>
            <p:nvPr/>
          </p:nvSpPr>
          <p:spPr>
            <a:xfrm>
              <a:off x="4648200" y="1676400"/>
              <a:ext cx="2133600" cy="1066800"/>
            </a:xfrm>
            <a:prstGeom prst="triangle">
              <a:avLst/>
            </a:prstGeom>
            <a:gradFill flip="none" rotWithShape="1">
              <a:gsLst>
                <a:gs pos="0">
                  <a:schemeClr val="accent1">
                    <a:shade val="45000"/>
                    <a:satMod val="155000"/>
                    <a:alpha val="47000"/>
                  </a:schemeClr>
                </a:gs>
                <a:gs pos="60000">
                  <a:schemeClr val="accent1">
                    <a:shade val="95000"/>
                    <a:satMod val="150000"/>
                    <a:alpha val="47000"/>
                  </a:schemeClr>
                </a:gs>
                <a:gs pos="100000">
                  <a:schemeClr val="accent1">
                    <a:tint val="87000"/>
                    <a:satMod val="250000"/>
                    <a:alpha val="47000"/>
                  </a:schemeClr>
                </a:gs>
              </a:gsLst>
              <a:lin ang="16200000" scaled="0"/>
              <a:tileRect/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ln>
                    <a:solidFill>
                      <a:srgbClr val="0000FF"/>
                    </a:solidFill>
                  </a:ln>
                  <a:solidFill>
                    <a:srgbClr val="0000FF"/>
                  </a:solidFill>
                </a:rPr>
                <a:t>PUC</a:t>
              </a:r>
              <a:endParaRPr lang="en-US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</a:endParaRPr>
            </a:p>
          </p:txBody>
        </p:sp>
        <p:sp>
          <p:nvSpPr>
            <p:cNvPr id="38" name="Oval 37"/>
            <p:cNvSpPr/>
            <p:nvPr/>
          </p:nvSpPr>
          <p:spPr>
            <a:xfrm>
              <a:off x="7032256" y="2057400"/>
              <a:ext cx="2111744" cy="816029"/>
            </a:xfrm>
            <a:prstGeom prst="ellipse">
              <a:avLst/>
            </a:prstGeom>
            <a:scene3d>
              <a:camera prst="orthographicFront"/>
              <a:lightRig rig="sunrise" dir="t"/>
            </a:scene3d>
            <a:sp3d contourW="12700" prstMaterial="metal">
              <a:contourClr>
                <a:schemeClr val="accent2"/>
              </a:contourClr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/>
                <a:t>Ratepayers</a:t>
              </a:r>
              <a:endParaRPr lang="en-US" sz="1600" dirty="0"/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3962400" y="2819400"/>
              <a:ext cx="3810000" cy="874931"/>
              <a:chOff x="3962400" y="2819400"/>
              <a:chExt cx="3810000" cy="874931"/>
            </a:xfrm>
          </p:grpSpPr>
          <p:cxnSp>
            <p:nvCxnSpPr>
              <p:cNvPr id="17" name="Straight Connector 16"/>
              <p:cNvCxnSpPr/>
              <p:nvPr/>
            </p:nvCxnSpPr>
            <p:spPr>
              <a:xfrm flipH="1">
                <a:off x="5943600" y="2895600"/>
                <a:ext cx="1828800" cy="533400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Arrow Connector 17"/>
              <p:cNvCxnSpPr/>
              <p:nvPr/>
            </p:nvCxnSpPr>
            <p:spPr>
              <a:xfrm flipH="1" flipV="1">
                <a:off x="3962400" y="2819400"/>
                <a:ext cx="1905000" cy="60960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TextBox 18"/>
              <p:cNvSpPr txBox="1"/>
              <p:nvPr/>
            </p:nvSpPr>
            <p:spPr>
              <a:xfrm>
                <a:off x="5334000" y="3048000"/>
                <a:ext cx="13716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rgbClr val="0000FF"/>
                    </a:solidFill>
                  </a:rPr>
                  <a:t>Energy Tariff </a:t>
                </a:r>
                <a:r>
                  <a:rPr lang="en-US" dirty="0" err="1" smtClean="0">
                    <a:solidFill>
                      <a:srgbClr val="0000FF"/>
                    </a:solidFill>
                  </a:rPr>
                  <a:t>Pmnts</a:t>
                </a:r>
                <a:endParaRPr lang="en-US" dirty="0">
                  <a:solidFill>
                    <a:srgbClr val="0000FF"/>
                  </a:solidFill>
                </a:endParaRPr>
              </a:p>
            </p:txBody>
          </p:sp>
        </p:grpSp>
        <p:sp>
          <p:nvSpPr>
            <p:cNvPr id="36" name="Oval 35"/>
            <p:cNvSpPr/>
            <p:nvPr/>
          </p:nvSpPr>
          <p:spPr>
            <a:xfrm>
              <a:off x="6781800" y="4953000"/>
              <a:ext cx="2111744" cy="816029"/>
            </a:xfrm>
            <a:prstGeom prst="ellipse">
              <a:avLst/>
            </a:prstGeom>
            <a:gradFill flip="none" rotWithShape="1">
              <a:gsLst>
                <a:gs pos="31000">
                  <a:schemeClr val="accent1">
                    <a:shade val="45000"/>
                    <a:satMod val="155000"/>
                    <a:alpha val="3000"/>
                  </a:schemeClr>
                </a:gs>
                <a:gs pos="12000">
                  <a:schemeClr val="accent1">
                    <a:shade val="95000"/>
                    <a:satMod val="150000"/>
                  </a:schemeClr>
                </a:gs>
                <a:gs pos="30000">
                  <a:schemeClr val="accent1">
                    <a:tint val="87000"/>
                    <a:satMod val="250000"/>
                  </a:schemeClr>
                </a:gs>
              </a:gsLst>
              <a:lin ang="0" scaled="1"/>
              <a:tileRect/>
            </a:gradFill>
            <a:scene3d>
              <a:camera prst="orthographicFront"/>
              <a:lightRig rig="sunrise" dir="t"/>
            </a:scene3d>
            <a:sp3d contourW="12700" prstMaterial="metal">
              <a:contourClr>
                <a:schemeClr val="accent2"/>
              </a:contourClr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Customer EE Cost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37" name="Straight Arrow Connector 36"/>
            <p:cNvCxnSpPr/>
            <p:nvPr/>
          </p:nvCxnSpPr>
          <p:spPr>
            <a:xfrm>
              <a:off x="3733800" y="2895600"/>
              <a:ext cx="3200400" cy="22098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/>
            <p:cNvSpPr txBox="1"/>
            <p:nvPr/>
          </p:nvSpPr>
          <p:spPr>
            <a:xfrm>
              <a:off x="4953000" y="4419600"/>
              <a:ext cx="1524000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/>
                <a:t>Rebate Pays Part of EE Cost</a:t>
              </a:r>
              <a:endParaRPr lang="en-US" sz="1600" dirty="0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6400800" y="5867400"/>
              <a:ext cx="27432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rgbClr val="0000FF"/>
                  </a:solidFill>
                </a:rPr>
                <a:t>Customer Pays Remainder of EE Cost</a:t>
              </a:r>
              <a:endParaRPr lang="en-US" sz="2000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828800" y="4343400"/>
            <a:ext cx="4953000" cy="1143000"/>
            <a:chOff x="1828800" y="4343400"/>
            <a:chExt cx="4953000" cy="1143000"/>
          </a:xfrm>
        </p:grpSpPr>
        <p:cxnSp>
          <p:nvCxnSpPr>
            <p:cNvPr id="4" name="Straight Connector 3"/>
            <p:cNvCxnSpPr/>
            <p:nvPr/>
          </p:nvCxnSpPr>
          <p:spPr>
            <a:xfrm>
              <a:off x="1828800" y="4648200"/>
              <a:ext cx="1447800" cy="76200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Arrow Connector 6"/>
            <p:cNvCxnSpPr/>
            <p:nvPr/>
          </p:nvCxnSpPr>
          <p:spPr>
            <a:xfrm>
              <a:off x="3276600" y="5410200"/>
              <a:ext cx="3505200" cy="762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2971800" y="4343400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rgbClr val="0000FF"/>
                  </a:solidFill>
                </a:rPr>
                <a:t>$$s (Loan/Tariff)</a:t>
              </a:r>
              <a:endParaRPr lang="en-US" sz="1600" dirty="0">
                <a:solidFill>
                  <a:srgbClr val="0000FF"/>
                </a:solidFill>
              </a:endParaRPr>
            </a:p>
          </p:txBody>
        </p:sp>
      </p:grpSp>
      <p:sp>
        <p:nvSpPr>
          <p:cNvPr id="23" name="Oval 22"/>
          <p:cNvSpPr/>
          <p:nvPr/>
        </p:nvSpPr>
        <p:spPr>
          <a:xfrm>
            <a:off x="304800" y="3810000"/>
            <a:ext cx="2111744" cy="816029"/>
          </a:xfrm>
          <a:prstGeom prst="ellipse">
            <a:avLst/>
          </a:prstGeom>
          <a:scene3d>
            <a:camera prst="orthographicFront"/>
            <a:lightRig rig="sunrise" dir="t"/>
          </a:scene3d>
          <a:sp3d contourW="12700" prstMaterial="metal">
            <a:contourClr>
              <a:schemeClr val="accent2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Capital Provider</a:t>
            </a:r>
            <a:endParaRPr lang="en-US" sz="1600" dirty="0"/>
          </a:p>
        </p:txBody>
      </p:sp>
      <p:grpSp>
        <p:nvGrpSpPr>
          <p:cNvPr id="10" name="Group 9"/>
          <p:cNvGrpSpPr/>
          <p:nvPr/>
        </p:nvGrpSpPr>
        <p:grpSpPr>
          <a:xfrm>
            <a:off x="1828800" y="2819400"/>
            <a:ext cx="4876800" cy="2514600"/>
            <a:chOff x="1828800" y="2819400"/>
            <a:chExt cx="4876800" cy="2514600"/>
          </a:xfrm>
        </p:grpSpPr>
        <p:cxnSp>
          <p:nvCxnSpPr>
            <p:cNvPr id="25" name="Straight Connector 24"/>
            <p:cNvCxnSpPr/>
            <p:nvPr/>
          </p:nvCxnSpPr>
          <p:spPr>
            <a:xfrm flipH="1" flipV="1">
              <a:off x="3657600" y="5257800"/>
              <a:ext cx="3048000" cy="76200"/>
            </a:xfrm>
            <a:prstGeom prst="line">
              <a:avLst/>
            </a:prstGeom>
            <a:ln>
              <a:solidFill>
                <a:srgbClr val="3366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/>
            <p:cNvCxnSpPr/>
            <p:nvPr/>
          </p:nvCxnSpPr>
          <p:spPr>
            <a:xfrm flipV="1">
              <a:off x="3657600" y="2895600"/>
              <a:ext cx="0" cy="2362200"/>
            </a:xfrm>
            <a:prstGeom prst="straightConnector1">
              <a:avLst/>
            </a:prstGeom>
            <a:ln>
              <a:solidFill>
                <a:srgbClr val="3366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/>
            <p:cNvCxnSpPr/>
            <p:nvPr/>
          </p:nvCxnSpPr>
          <p:spPr>
            <a:xfrm flipH="1">
              <a:off x="1828800" y="2819400"/>
              <a:ext cx="990600" cy="1066800"/>
            </a:xfrm>
            <a:prstGeom prst="straightConnector1">
              <a:avLst/>
            </a:prstGeom>
            <a:ln>
              <a:solidFill>
                <a:srgbClr val="3366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TextBox 30"/>
          <p:cNvSpPr txBox="1"/>
          <p:nvPr/>
        </p:nvSpPr>
        <p:spPr>
          <a:xfrm>
            <a:off x="6781800" y="914400"/>
            <a:ext cx="2286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Size of capital pool limited by willingness of capital providers to provide funds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02273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b="0" dirty="0" smtClean="0"/>
              <a:t>On Bill Repayment </a:t>
            </a:r>
            <a:endParaRPr lang="en-US" sz="2400" b="0" dirty="0"/>
          </a:p>
        </p:txBody>
      </p:sp>
      <p:sp>
        <p:nvSpPr>
          <p:cNvPr id="20" name="Oval 19"/>
          <p:cNvSpPr/>
          <p:nvPr/>
        </p:nvSpPr>
        <p:spPr>
          <a:xfrm>
            <a:off x="2250831" y="1560339"/>
            <a:ext cx="2075646" cy="461159"/>
          </a:xfrm>
          <a:prstGeom prst="ellipse">
            <a:avLst/>
          </a:prstGeom>
          <a:scene3d>
            <a:camera prst="orthographicFront"/>
            <a:lightRig rig="sunrise" dir="t"/>
          </a:scene3d>
          <a:sp3d contourW="12700" prstMaterial="metal">
            <a:contourClr>
              <a:schemeClr val="accent2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Utility</a:t>
            </a:r>
            <a:endParaRPr lang="en-US" sz="1600" dirty="0"/>
          </a:p>
        </p:txBody>
      </p:sp>
      <p:sp>
        <p:nvSpPr>
          <p:cNvPr id="21" name="Oval 20"/>
          <p:cNvSpPr/>
          <p:nvPr/>
        </p:nvSpPr>
        <p:spPr>
          <a:xfrm>
            <a:off x="228600" y="914400"/>
            <a:ext cx="2075646" cy="461159"/>
          </a:xfrm>
          <a:prstGeom prst="ellipse">
            <a:avLst/>
          </a:prstGeom>
          <a:scene3d>
            <a:camera prst="orthographicFront"/>
            <a:lightRig rig="sunrise" dir="t"/>
          </a:scene3d>
          <a:sp3d contourW="12700" prstMaterial="metal">
            <a:contourClr>
              <a:schemeClr val="accent2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Capital </a:t>
            </a:r>
            <a:r>
              <a:rPr lang="en-US" sz="1600" dirty="0" smtClean="0"/>
              <a:t>Markets</a:t>
            </a:r>
            <a:endParaRPr lang="en-US" sz="1600" dirty="0"/>
          </a:p>
        </p:txBody>
      </p:sp>
      <p:cxnSp>
        <p:nvCxnSpPr>
          <p:cNvPr id="8" name="Straight Arrow Connector 7"/>
          <p:cNvCxnSpPr>
            <a:endCxn id="20" idx="1"/>
          </p:cNvCxnSpPr>
          <p:nvPr/>
        </p:nvCxnSpPr>
        <p:spPr>
          <a:xfrm>
            <a:off x="1801446" y="1345026"/>
            <a:ext cx="753356" cy="2828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endCxn id="38" idx="2"/>
          </p:cNvCxnSpPr>
          <p:nvPr/>
        </p:nvCxnSpPr>
        <p:spPr>
          <a:xfrm>
            <a:off x="4347959" y="1775652"/>
            <a:ext cx="2567995" cy="15267"/>
          </a:xfrm>
          <a:prstGeom prst="straightConnector1">
            <a:avLst/>
          </a:prstGeom>
          <a:ln>
            <a:prstDash val="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Isosceles Triangle 4"/>
          <p:cNvSpPr/>
          <p:nvPr/>
        </p:nvSpPr>
        <p:spPr>
          <a:xfrm>
            <a:off x="4572651" y="1345026"/>
            <a:ext cx="2097128" cy="602876"/>
          </a:xfrm>
          <a:prstGeom prst="triangle">
            <a:avLst/>
          </a:prstGeom>
          <a:gradFill flip="none" rotWithShape="1">
            <a:gsLst>
              <a:gs pos="0">
                <a:schemeClr val="accent1">
                  <a:shade val="45000"/>
                  <a:satMod val="155000"/>
                  <a:alpha val="47000"/>
                </a:schemeClr>
              </a:gs>
              <a:gs pos="60000">
                <a:schemeClr val="accent1">
                  <a:shade val="95000"/>
                  <a:satMod val="150000"/>
                  <a:alpha val="47000"/>
                </a:schemeClr>
              </a:gs>
              <a:gs pos="100000">
                <a:schemeClr val="accent1">
                  <a:tint val="87000"/>
                  <a:satMod val="250000"/>
                  <a:alpha val="47000"/>
                </a:schemeClr>
              </a:gs>
            </a:gsLst>
            <a:lin ang="16200000" scaled="0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</a:rPr>
              <a:t>PUC</a:t>
            </a:r>
            <a:endParaRPr lang="en-US" b="1" dirty="0">
              <a:ln>
                <a:solidFill>
                  <a:srgbClr val="0000FF"/>
                </a:solidFill>
              </a:ln>
              <a:solidFill>
                <a:srgbClr val="0000FF"/>
              </a:solidFill>
            </a:endParaRPr>
          </a:p>
        </p:txBody>
      </p:sp>
      <p:sp>
        <p:nvSpPr>
          <p:cNvPr id="38" name="Oval 37"/>
          <p:cNvSpPr/>
          <p:nvPr/>
        </p:nvSpPr>
        <p:spPr>
          <a:xfrm>
            <a:off x="6915954" y="1560339"/>
            <a:ext cx="2075646" cy="461159"/>
          </a:xfrm>
          <a:prstGeom prst="ellipse">
            <a:avLst/>
          </a:prstGeom>
          <a:scene3d>
            <a:camera prst="orthographicFront"/>
            <a:lightRig rig="sunrise" dir="t"/>
          </a:scene3d>
          <a:sp3d contourW="12700" prstMaterial="metal">
            <a:contourClr>
              <a:schemeClr val="accent2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Ratepayers</a:t>
            </a:r>
            <a:endParaRPr lang="en-US" sz="1600" dirty="0"/>
          </a:p>
        </p:txBody>
      </p:sp>
      <p:grpSp>
        <p:nvGrpSpPr>
          <p:cNvPr id="16" name="Group 15"/>
          <p:cNvGrpSpPr/>
          <p:nvPr/>
        </p:nvGrpSpPr>
        <p:grpSpPr>
          <a:xfrm>
            <a:off x="3898574" y="1990966"/>
            <a:ext cx="3744872" cy="652408"/>
            <a:chOff x="3962400" y="2819400"/>
            <a:chExt cx="3810000" cy="1154446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5943600" y="2895600"/>
              <a:ext cx="1828800" cy="53340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/>
            <p:cNvCxnSpPr/>
            <p:nvPr/>
          </p:nvCxnSpPr>
          <p:spPr>
            <a:xfrm flipH="1" flipV="1">
              <a:off x="3962400" y="2819400"/>
              <a:ext cx="1905000" cy="6096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>
              <a:off x="5334000" y="3048000"/>
              <a:ext cx="1371600" cy="9258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srgbClr val="0000FF"/>
                  </a:solidFill>
                </a:rPr>
                <a:t>Energy Tariff </a:t>
              </a:r>
              <a:r>
                <a:rPr lang="en-US" sz="1400" dirty="0" err="1" smtClean="0">
                  <a:solidFill>
                    <a:srgbClr val="0000FF"/>
                  </a:solidFill>
                </a:rPr>
                <a:t>Pmnts</a:t>
              </a:r>
              <a:endParaRPr lang="en-US" sz="1400" dirty="0">
                <a:solidFill>
                  <a:srgbClr val="0000FF"/>
                </a:solidFill>
              </a:endParaRPr>
            </a:p>
          </p:txBody>
        </p:sp>
      </p:grpSp>
      <p:sp>
        <p:nvSpPr>
          <p:cNvPr id="36" name="Oval 35"/>
          <p:cNvSpPr/>
          <p:nvPr/>
        </p:nvSpPr>
        <p:spPr>
          <a:xfrm>
            <a:off x="6669779" y="3196717"/>
            <a:ext cx="2075646" cy="461159"/>
          </a:xfrm>
          <a:prstGeom prst="ellipse">
            <a:avLst/>
          </a:prstGeom>
          <a:gradFill flip="none" rotWithShape="1">
            <a:gsLst>
              <a:gs pos="31000">
                <a:schemeClr val="accent1">
                  <a:shade val="45000"/>
                  <a:satMod val="155000"/>
                  <a:alpha val="3000"/>
                </a:schemeClr>
              </a:gs>
              <a:gs pos="12000">
                <a:schemeClr val="accent1">
                  <a:shade val="95000"/>
                  <a:satMod val="150000"/>
                </a:schemeClr>
              </a:gs>
              <a:gs pos="30000">
                <a:schemeClr val="accent1">
                  <a:tint val="87000"/>
                  <a:satMod val="250000"/>
                </a:schemeClr>
              </a:gs>
            </a:gsLst>
            <a:lin ang="0" scaled="1"/>
            <a:tileRect/>
          </a:gradFill>
          <a:scene3d>
            <a:camera prst="orthographicFront"/>
            <a:lightRig rig="sunrise" dir="t"/>
          </a:scene3d>
          <a:sp3d contourW="12700" prstMaterial="metal">
            <a:contourClr>
              <a:schemeClr val="accent2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Customer EE Cost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7" name="Straight Arrow Connector 36"/>
          <p:cNvCxnSpPr/>
          <p:nvPr/>
        </p:nvCxnSpPr>
        <p:spPr>
          <a:xfrm>
            <a:off x="3673882" y="2034027"/>
            <a:ext cx="3145692" cy="124881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3224497" y="3455093"/>
            <a:ext cx="3445282" cy="43063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Oval 22"/>
          <p:cNvSpPr/>
          <p:nvPr/>
        </p:nvSpPr>
        <p:spPr>
          <a:xfrm>
            <a:off x="303497" y="2550779"/>
            <a:ext cx="2075646" cy="461159"/>
          </a:xfrm>
          <a:prstGeom prst="ellipse">
            <a:avLst/>
          </a:prstGeom>
          <a:scene3d>
            <a:camera prst="orthographicFront"/>
            <a:lightRig rig="sunrise" dir="t"/>
          </a:scene3d>
          <a:sp3d contourW="12700" prstMaterial="metal">
            <a:contourClr>
              <a:schemeClr val="accent2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Capital Provider</a:t>
            </a:r>
            <a:endParaRPr lang="en-US" sz="1600" dirty="0"/>
          </a:p>
        </p:txBody>
      </p:sp>
      <p:cxnSp>
        <p:nvCxnSpPr>
          <p:cNvPr id="26" name="Straight Arrow Connector 25"/>
          <p:cNvCxnSpPr/>
          <p:nvPr/>
        </p:nvCxnSpPr>
        <p:spPr>
          <a:xfrm flipV="1">
            <a:off x="3598985" y="2034027"/>
            <a:ext cx="0" cy="1334940"/>
          </a:xfrm>
          <a:prstGeom prst="straightConnector1">
            <a:avLst/>
          </a:prstGeom>
          <a:ln>
            <a:solidFill>
              <a:srgbClr val="3366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1801446" y="1990965"/>
            <a:ext cx="973667" cy="602876"/>
          </a:xfrm>
          <a:prstGeom prst="straightConnector1">
            <a:avLst/>
          </a:prstGeom>
          <a:ln>
            <a:solidFill>
              <a:srgbClr val="3366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6705600" y="838200"/>
            <a:ext cx="2246923" cy="678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Size of capital pool limited by willingness of capital providers to provide funds </a:t>
            </a:r>
            <a:endParaRPr lang="en-US" sz="1400" dirty="0"/>
          </a:p>
        </p:txBody>
      </p:sp>
      <p:cxnSp>
        <p:nvCxnSpPr>
          <p:cNvPr id="27" name="Straight Connector 26"/>
          <p:cNvCxnSpPr/>
          <p:nvPr/>
        </p:nvCxnSpPr>
        <p:spPr>
          <a:xfrm flipH="1" flipV="1">
            <a:off x="1905000" y="2971800"/>
            <a:ext cx="1371600" cy="457200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3581400" y="3352800"/>
            <a:ext cx="3124200" cy="0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5181600" y="2667000"/>
            <a:ext cx="1295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Rebate</a:t>
            </a:r>
            <a:endParaRPr lang="en-US" sz="1600" dirty="0"/>
          </a:p>
        </p:txBody>
      </p:sp>
      <p:sp>
        <p:nvSpPr>
          <p:cNvPr id="28" name="TextBox 27"/>
          <p:cNvSpPr txBox="1"/>
          <p:nvPr/>
        </p:nvSpPr>
        <p:spPr>
          <a:xfrm>
            <a:off x="304800" y="3886200"/>
            <a:ext cx="88392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What will bring in the capital?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Security of repayment </a:t>
            </a:r>
          </a:p>
          <a:p>
            <a:pPr marL="742950" lvl="1" indent="-285750">
              <a:buFont typeface="Arial"/>
              <a:buChar char="•"/>
            </a:pPr>
            <a:r>
              <a:rPr lang="en-US" dirty="0" smtClean="0"/>
              <a:t>Good collateral (home equity? Business real estate? Equipment?)</a:t>
            </a:r>
          </a:p>
          <a:p>
            <a:pPr marL="742950" lvl="1" indent="-285750">
              <a:buFont typeface="Arial"/>
              <a:buChar char="•"/>
            </a:pPr>
            <a:r>
              <a:rPr lang="en-US" dirty="0" smtClean="0"/>
              <a:t>Strong motivation to pay (threat of disconnection) 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Credit enhancement</a:t>
            </a:r>
          </a:p>
          <a:p>
            <a:pPr marL="742950" lvl="1" indent="-285750">
              <a:buFont typeface="Arial"/>
              <a:buChar char="•"/>
            </a:pPr>
            <a:r>
              <a:rPr lang="en-US" dirty="0" smtClean="0"/>
              <a:t>$$s set aside to cover potential defaults</a:t>
            </a:r>
          </a:p>
          <a:p>
            <a:pPr marL="742950" lvl="1" indent="-285750">
              <a:buFont typeface="Arial"/>
              <a:buChar char="•"/>
            </a:pPr>
            <a:r>
              <a:rPr lang="en-US" dirty="0" smtClean="0"/>
              <a:t>A strong balance sheet to stand behind loans 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Scale</a:t>
            </a:r>
          </a:p>
          <a:p>
            <a:pPr marL="742950" lvl="1" indent="-285750">
              <a:buFont typeface="Arial"/>
              <a:buChar char="•"/>
            </a:pPr>
            <a:r>
              <a:rPr lang="en-US" dirty="0" smtClean="0"/>
              <a:t>Pilot projects will NOT entice significant interest </a:t>
            </a:r>
            <a:endParaRPr lang="en-US" dirty="0"/>
          </a:p>
        </p:txBody>
      </p:sp>
      <p:sp>
        <p:nvSpPr>
          <p:cNvPr id="30" name="Right Bracket 29"/>
          <p:cNvSpPr/>
          <p:nvPr/>
        </p:nvSpPr>
        <p:spPr>
          <a:xfrm>
            <a:off x="7239000" y="4191000"/>
            <a:ext cx="152400" cy="1600200"/>
          </a:xfrm>
          <a:prstGeom prst="rightBracket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7543800" y="4191000"/>
            <a:ext cx="1600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Requires a Balance Between Security/Credit Enhancements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9580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Boulder County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b="0" dirty="0" smtClean="0"/>
              <a:t>The Traditional Finance Structure</a:t>
            </a:r>
            <a:endParaRPr lang="en-US" sz="2400" b="0" dirty="0"/>
          </a:p>
        </p:txBody>
      </p:sp>
      <p:sp>
        <p:nvSpPr>
          <p:cNvPr id="16" name="Text Box 10"/>
          <p:cNvSpPr txBox="1"/>
          <p:nvPr/>
        </p:nvSpPr>
        <p:spPr>
          <a:xfrm>
            <a:off x="6096000" y="2057400"/>
            <a:ext cx="1752600" cy="68580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lvl="0">
              <a:spcBef>
                <a:spcPts val="0"/>
              </a:spcBef>
              <a:spcAft>
                <a:spcPts val="0"/>
              </a:spcAft>
            </a:pPr>
            <a:r>
              <a:rPr lang="en-US" sz="1200" kern="1400" dirty="0" smtClean="0">
                <a:solidFill>
                  <a:srgbClr val="212120"/>
                </a:solidFill>
                <a:effectLst/>
                <a:latin typeface="Times New Roman"/>
                <a:ea typeface="Times New Roman"/>
              </a:rPr>
              <a:t>Sometimes these two are combined in one organization.  </a:t>
            </a:r>
            <a:endParaRPr lang="en-US" sz="1200" kern="1400" dirty="0">
              <a:solidFill>
                <a:srgbClr val="212120"/>
              </a:solidFill>
              <a:effectLst/>
              <a:latin typeface="Times New Roman"/>
              <a:ea typeface="Times New Roman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3581400" y="2971800"/>
            <a:ext cx="2111744" cy="816029"/>
          </a:xfrm>
          <a:prstGeom prst="ellipse">
            <a:avLst/>
          </a:prstGeom>
          <a:scene3d>
            <a:camera prst="orthographicFront"/>
            <a:lightRig rig="sunrise" dir="t"/>
          </a:scene3d>
          <a:sp3d contourW="12700" prstMaterial="metal">
            <a:contourClr>
              <a:schemeClr val="accent2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Originator/Servicer</a:t>
            </a:r>
            <a:endParaRPr lang="en-US" sz="1600" dirty="0"/>
          </a:p>
        </p:txBody>
      </p:sp>
      <p:sp>
        <p:nvSpPr>
          <p:cNvPr id="21" name="Oval 20"/>
          <p:cNvSpPr/>
          <p:nvPr/>
        </p:nvSpPr>
        <p:spPr>
          <a:xfrm>
            <a:off x="3581400" y="838200"/>
            <a:ext cx="2111744" cy="816029"/>
          </a:xfrm>
          <a:prstGeom prst="ellipse">
            <a:avLst/>
          </a:prstGeom>
          <a:scene3d>
            <a:camera prst="orthographicFront"/>
            <a:lightRig rig="sunrise" dir="t"/>
          </a:scene3d>
          <a:sp3d contourW="12700" prstMaterial="metal">
            <a:contourClr>
              <a:schemeClr val="accent2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Capital </a:t>
            </a:r>
            <a:r>
              <a:rPr lang="en-US" sz="1600" dirty="0" smtClean="0"/>
              <a:t>Provider</a:t>
            </a:r>
            <a:endParaRPr lang="en-US" sz="1600" dirty="0"/>
          </a:p>
        </p:txBody>
      </p:sp>
      <p:sp>
        <p:nvSpPr>
          <p:cNvPr id="22" name="Oval 21"/>
          <p:cNvSpPr/>
          <p:nvPr/>
        </p:nvSpPr>
        <p:spPr>
          <a:xfrm>
            <a:off x="381000" y="2971800"/>
            <a:ext cx="2111744" cy="816029"/>
          </a:xfrm>
          <a:prstGeom prst="ellipse">
            <a:avLst/>
          </a:prstGeom>
          <a:scene3d>
            <a:camera prst="orthographicFront"/>
            <a:lightRig rig="sunrise" dir="t"/>
          </a:scene3d>
          <a:sp3d contourW="12700" prstMaterial="metal">
            <a:contourClr>
              <a:schemeClr val="accent2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Contractor </a:t>
            </a:r>
            <a:endParaRPr lang="en-US" sz="1600" dirty="0"/>
          </a:p>
        </p:txBody>
      </p:sp>
      <p:sp>
        <p:nvSpPr>
          <p:cNvPr id="4" name="Right Brace 3"/>
          <p:cNvSpPr/>
          <p:nvPr/>
        </p:nvSpPr>
        <p:spPr>
          <a:xfrm>
            <a:off x="5715000" y="1219200"/>
            <a:ext cx="381000" cy="2209800"/>
          </a:xfrm>
          <a:prstGeom prst="rightBrace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/>
          <p:cNvCxnSpPr>
            <a:stCxn id="21" idx="4"/>
            <a:endCxn id="20" idx="0"/>
          </p:cNvCxnSpPr>
          <p:nvPr/>
        </p:nvCxnSpPr>
        <p:spPr>
          <a:xfrm>
            <a:off x="4637272" y="1654229"/>
            <a:ext cx="0" cy="131757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H="1">
            <a:off x="2514600" y="3429000"/>
            <a:ext cx="10668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>
            <a:off x="4637272" y="3810000"/>
            <a:ext cx="10928" cy="1981200"/>
          </a:xfrm>
          <a:prstGeom prst="straightConnector1">
            <a:avLst/>
          </a:prstGeom>
          <a:ln>
            <a:prstDash val="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5181600" y="3733801"/>
            <a:ext cx="0" cy="213359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V="1">
            <a:off x="5181600" y="1600201"/>
            <a:ext cx="0" cy="144779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5257800" y="4419600"/>
            <a:ext cx="609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$$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5029200" y="2133600"/>
            <a:ext cx="609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$$</a:t>
            </a:r>
            <a:endParaRPr 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2819400" y="3048000"/>
            <a:ext cx="609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$$</a:t>
            </a:r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4191000" y="2133600"/>
            <a:ext cx="609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$$</a:t>
            </a:r>
            <a:endParaRPr 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3505200" y="45720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Financing Agreement</a:t>
            </a:r>
            <a:endParaRPr lang="en-US" dirty="0"/>
          </a:p>
        </p:txBody>
      </p:sp>
      <p:sp>
        <p:nvSpPr>
          <p:cNvPr id="23" name="Oval 22"/>
          <p:cNvSpPr/>
          <p:nvPr/>
        </p:nvSpPr>
        <p:spPr>
          <a:xfrm>
            <a:off x="3429000" y="5889571"/>
            <a:ext cx="2111744" cy="816029"/>
          </a:xfrm>
          <a:prstGeom prst="ellipse">
            <a:avLst/>
          </a:prstGeom>
          <a:gradFill flip="none" rotWithShape="1">
            <a:gsLst>
              <a:gs pos="31000">
                <a:schemeClr val="accent1">
                  <a:shade val="45000"/>
                  <a:satMod val="155000"/>
                  <a:alpha val="3000"/>
                </a:schemeClr>
              </a:gs>
              <a:gs pos="12000">
                <a:schemeClr val="accent1">
                  <a:shade val="95000"/>
                  <a:satMod val="150000"/>
                </a:schemeClr>
              </a:gs>
              <a:gs pos="30000">
                <a:schemeClr val="accent1">
                  <a:tint val="87000"/>
                  <a:satMod val="250000"/>
                </a:schemeClr>
              </a:gs>
            </a:gsLst>
            <a:lin ang="0" scaled="1"/>
            <a:tileRect/>
          </a:gradFill>
          <a:scene3d>
            <a:camera prst="orthographicFront"/>
            <a:lightRig rig="sunrise" dir="t"/>
          </a:scene3d>
          <a:sp3d contourW="12700" prstMaterial="metal">
            <a:contourClr>
              <a:schemeClr val="accent2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Customer EE Cost</a:t>
            </a:r>
            <a:endParaRPr 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31024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Boulder County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b="0" dirty="0" smtClean="0"/>
              <a:t>The OBR Finance Structure</a:t>
            </a:r>
            <a:endParaRPr lang="en-US" sz="2400" b="0" dirty="0"/>
          </a:p>
        </p:txBody>
      </p:sp>
      <p:sp>
        <p:nvSpPr>
          <p:cNvPr id="20" name="Oval 19"/>
          <p:cNvSpPr/>
          <p:nvPr/>
        </p:nvSpPr>
        <p:spPr>
          <a:xfrm>
            <a:off x="3581400" y="2971800"/>
            <a:ext cx="2111744" cy="816029"/>
          </a:xfrm>
          <a:prstGeom prst="ellipse">
            <a:avLst/>
          </a:prstGeom>
          <a:scene3d>
            <a:camera prst="orthographicFront"/>
            <a:lightRig rig="sunrise" dir="t"/>
          </a:scene3d>
          <a:sp3d contourW="12700" prstMaterial="metal">
            <a:contourClr>
              <a:schemeClr val="accent2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Originator</a:t>
            </a:r>
            <a:endParaRPr lang="en-US" sz="1600" dirty="0"/>
          </a:p>
        </p:txBody>
      </p:sp>
      <p:sp>
        <p:nvSpPr>
          <p:cNvPr id="21" name="Oval 20"/>
          <p:cNvSpPr/>
          <p:nvPr/>
        </p:nvSpPr>
        <p:spPr>
          <a:xfrm>
            <a:off x="3581400" y="838200"/>
            <a:ext cx="2111744" cy="816029"/>
          </a:xfrm>
          <a:prstGeom prst="ellipse">
            <a:avLst/>
          </a:prstGeom>
          <a:scene3d>
            <a:camera prst="orthographicFront"/>
            <a:lightRig rig="sunrise" dir="t"/>
          </a:scene3d>
          <a:sp3d contourW="12700" prstMaterial="metal">
            <a:contourClr>
              <a:schemeClr val="accent2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Capital </a:t>
            </a:r>
            <a:r>
              <a:rPr lang="en-US" sz="1600" dirty="0" smtClean="0"/>
              <a:t>Provider</a:t>
            </a:r>
            <a:endParaRPr lang="en-US" sz="1600" dirty="0"/>
          </a:p>
        </p:txBody>
      </p:sp>
      <p:sp>
        <p:nvSpPr>
          <p:cNvPr id="22" name="Oval 21"/>
          <p:cNvSpPr/>
          <p:nvPr/>
        </p:nvSpPr>
        <p:spPr>
          <a:xfrm>
            <a:off x="381000" y="2971800"/>
            <a:ext cx="2111744" cy="816029"/>
          </a:xfrm>
          <a:prstGeom prst="ellipse">
            <a:avLst/>
          </a:prstGeom>
          <a:scene3d>
            <a:camera prst="orthographicFront"/>
            <a:lightRig rig="sunrise" dir="t"/>
          </a:scene3d>
          <a:sp3d contourW="12700" prstMaterial="metal">
            <a:contourClr>
              <a:schemeClr val="accent2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Contractor </a:t>
            </a:r>
            <a:endParaRPr lang="en-US" sz="1600" dirty="0"/>
          </a:p>
        </p:txBody>
      </p:sp>
      <p:cxnSp>
        <p:nvCxnSpPr>
          <p:cNvPr id="8" name="Straight Arrow Connector 7"/>
          <p:cNvCxnSpPr>
            <a:stCxn id="21" idx="4"/>
            <a:endCxn id="20" idx="0"/>
          </p:cNvCxnSpPr>
          <p:nvPr/>
        </p:nvCxnSpPr>
        <p:spPr>
          <a:xfrm>
            <a:off x="4637272" y="1654229"/>
            <a:ext cx="0" cy="131757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H="1">
            <a:off x="2514600" y="3429000"/>
            <a:ext cx="10668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>
            <a:off x="4637272" y="3810000"/>
            <a:ext cx="10928" cy="1981200"/>
          </a:xfrm>
          <a:prstGeom prst="straightConnector1">
            <a:avLst/>
          </a:prstGeom>
          <a:ln>
            <a:prstDash val="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5181600" y="2667000"/>
            <a:ext cx="2438400" cy="3200401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6172200" y="1143000"/>
            <a:ext cx="609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$$</a:t>
            </a:r>
            <a:endParaRPr 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2819400" y="3048000"/>
            <a:ext cx="609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$$</a:t>
            </a:r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4191000" y="2133600"/>
            <a:ext cx="609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$$</a:t>
            </a:r>
            <a:endParaRPr 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3505200" y="45720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Loan Agreement</a:t>
            </a:r>
            <a:endParaRPr lang="en-US" dirty="0"/>
          </a:p>
        </p:txBody>
      </p:sp>
      <p:sp>
        <p:nvSpPr>
          <p:cNvPr id="23" name="Oval 22"/>
          <p:cNvSpPr/>
          <p:nvPr/>
        </p:nvSpPr>
        <p:spPr>
          <a:xfrm>
            <a:off x="6629400" y="1828800"/>
            <a:ext cx="2111744" cy="816029"/>
          </a:xfrm>
          <a:prstGeom prst="ellipse">
            <a:avLst/>
          </a:prstGeom>
          <a:scene3d>
            <a:camera prst="orthographicFront"/>
            <a:lightRig rig="sunrise" dir="t"/>
          </a:scene3d>
          <a:sp3d contourW="12700" prstMaterial="metal">
            <a:contourClr>
              <a:schemeClr val="accent2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Utility</a:t>
            </a:r>
            <a:endParaRPr lang="en-US" sz="1600" dirty="0"/>
          </a:p>
        </p:txBody>
      </p:sp>
      <p:cxnSp>
        <p:nvCxnSpPr>
          <p:cNvPr id="24" name="Straight Arrow Connector 23"/>
          <p:cNvCxnSpPr>
            <a:endCxn id="21" idx="6"/>
          </p:cNvCxnSpPr>
          <p:nvPr/>
        </p:nvCxnSpPr>
        <p:spPr>
          <a:xfrm flipH="1" flipV="1">
            <a:off x="5693144" y="1246215"/>
            <a:ext cx="1926856" cy="582585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6781800" y="3733800"/>
            <a:ext cx="609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$$</a:t>
            </a:r>
            <a:endParaRPr lang="en-US" dirty="0"/>
          </a:p>
        </p:txBody>
      </p:sp>
      <p:sp>
        <p:nvSpPr>
          <p:cNvPr id="26" name="Oval 25"/>
          <p:cNvSpPr/>
          <p:nvPr/>
        </p:nvSpPr>
        <p:spPr>
          <a:xfrm>
            <a:off x="3429000" y="5867400"/>
            <a:ext cx="2111744" cy="816029"/>
          </a:xfrm>
          <a:prstGeom prst="ellipse">
            <a:avLst/>
          </a:prstGeom>
          <a:gradFill flip="none" rotWithShape="1">
            <a:gsLst>
              <a:gs pos="31000">
                <a:schemeClr val="accent1">
                  <a:shade val="45000"/>
                  <a:satMod val="155000"/>
                  <a:alpha val="3000"/>
                </a:schemeClr>
              </a:gs>
              <a:gs pos="12000">
                <a:schemeClr val="accent1">
                  <a:shade val="95000"/>
                  <a:satMod val="150000"/>
                </a:schemeClr>
              </a:gs>
              <a:gs pos="30000">
                <a:schemeClr val="accent1">
                  <a:tint val="87000"/>
                  <a:satMod val="250000"/>
                </a:schemeClr>
              </a:gs>
            </a:gsLst>
            <a:lin ang="0" scaled="1"/>
            <a:tileRect/>
          </a:gradFill>
          <a:scene3d>
            <a:camera prst="orthographicFront"/>
            <a:lightRig rig="sunrise" dir="t"/>
          </a:scene3d>
          <a:sp3d contourW="12700" prstMaterial="metal">
            <a:contourClr>
              <a:schemeClr val="accent2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Customer EE Cost</a:t>
            </a:r>
            <a:endParaRPr 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5613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>
            <a:spLocks noChangeArrowheads="1"/>
          </p:cNvSpPr>
          <p:nvPr/>
        </p:nvSpPr>
        <p:spPr bwMode="auto">
          <a:xfrm>
            <a:off x="1219200" y="4038600"/>
            <a:ext cx="2895600" cy="25146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dirty="0"/>
              <a:t>Capital Sources</a:t>
            </a:r>
          </a:p>
          <a:p>
            <a:pPr>
              <a:buFont typeface="Arial" charset="0"/>
              <a:buChar char="•"/>
            </a:pPr>
            <a:r>
              <a:rPr lang="en-US" sz="1700" dirty="0"/>
              <a:t>Banks</a:t>
            </a:r>
          </a:p>
          <a:p>
            <a:pPr>
              <a:buFont typeface="Arial" charset="0"/>
              <a:buChar char="•"/>
            </a:pPr>
            <a:r>
              <a:rPr lang="en-US" sz="1700" dirty="0"/>
              <a:t>Credit Unions</a:t>
            </a:r>
          </a:p>
          <a:p>
            <a:pPr>
              <a:buFont typeface="Arial" charset="0"/>
              <a:buChar char="•"/>
            </a:pPr>
            <a:r>
              <a:rPr lang="en-US" sz="1700" dirty="0" smtClean="0"/>
              <a:t>Foundations</a:t>
            </a:r>
            <a:endParaRPr lang="en-US" sz="1700" dirty="0"/>
          </a:p>
          <a:p>
            <a:pPr>
              <a:buFont typeface="Arial" charset="0"/>
              <a:buChar char="•"/>
            </a:pPr>
            <a:r>
              <a:rPr lang="en-US" sz="1700" dirty="0" smtClean="0"/>
              <a:t>Capital Markets </a:t>
            </a:r>
            <a:endParaRPr lang="en-US" sz="1700" dirty="0"/>
          </a:p>
          <a:p>
            <a:pPr>
              <a:buFont typeface="Arial" charset="0"/>
              <a:buChar char="•"/>
            </a:pPr>
            <a:r>
              <a:rPr lang="en-US" sz="1700" dirty="0"/>
              <a:t>Federal</a:t>
            </a:r>
          </a:p>
          <a:p>
            <a:pPr>
              <a:buFont typeface="Arial" charset="0"/>
              <a:buChar char="•"/>
            </a:pPr>
            <a:r>
              <a:rPr lang="en-US" sz="1700" dirty="0" smtClean="0"/>
              <a:t>Treasury</a:t>
            </a:r>
            <a:endParaRPr lang="en-US" sz="1700" dirty="0"/>
          </a:p>
          <a:p>
            <a:pPr>
              <a:buFont typeface="Arial" charset="0"/>
              <a:buChar char="•"/>
            </a:pPr>
            <a:r>
              <a:rPr lang="en-US" sz="1700" dirty="0" smtClean="0"/>
              <a:t>Utilities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609600" y="2895600"/>
            <a:ext cx="1139825" cy="4968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/>
              <a:t>Lend</a:t>
            </a:r>
          </a:p>
        </p:txBody>
      </p:sp>
      <p:sp>
        <p:nvSpPr>
          <p:cNvPr id="14" name="Rounded Rectangle 13"/>
          <p:cNvSpPr>
            <a:spLocks noChangeArrowheads="1"/>
          </p:cNvSpPr>
          <p:nvPr/>
        </p:nvSpPr>
        <p:spPr bwMode="auto">
          <a:xfrm>
            <a:off x="1143000" y="533400"/>
            <a:ext cx="2362200" cy="1828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dirty="0" smtClean="0"/>
              <a:t>Credit Enhancement</a:t>
            </a:r>
            <a:endParaRPr lang="en-US" dirty="0"/>
          </a:p>
          <a:p>
            <a:pPr>
              <a:buFont typeface="Arial" charset="0"/>
              <a:buChar char="•"/>
            </a:pPr>
            <a:r>
              <a:rPr lang="en-US" sz="1600" dirty="0"/>
              <a:t>Loss Reserve</a:t>
            </a:r>
          </a:p>
          <a:p>
            <a:pPr>
              <a:buFont typeface="Arial" charset="0"/>
              <a:buChar char="•"/>
            </a:pPr>
            <a:r>
              <a:rPr lang="en-US" sz="1600" dirty="0"/>
              <a:t>Debt Service Reserve</a:t>
            </a:r>
          </a:p>
          <a:p>
            <a:pPr>
              <a:buFont typeface="Arial" charset="0"/>
              <a:buChar char="•"/>
            </a:pPr>
            <a:r>
              <a:rPr lang="en-US" sz="1600" dirty="0"/>
              <a:t>Loan Insurance</a:t>
            </a:r>
          </a:p>
          <a:p>
            <a:pPr>
              <a:buFont typeface="Arial" charset="0"/>
              <a:buChar char="•"/>
            </a:pPr>
            <a:r>
              <a:rPr lang="en-US" sz="1600" dirty="0"/>
              <a:t>Sub </a:t>
            </a:r>
            <a:r>
              <a:rPr lang="en-US" sz="1600" dirty="0" smtClean="0"/>
              <a:t>Debt</a:t>
            </a:r>
            <a:endParaRPr lang="en-US" sz="1600" dirty="0"/>
          </a:p>
        </p:txBody>
      </p:sp>
      <p:sp>
        <p:nvSpPr>
          <p:cNvPr id="17" name="Rounded Rectangle 16"/>
          <p:cNvSpPr>
            <a:spLocks noChangeArrowheads="1"/>
          </p:cNvSpPr>
          <p:nvPr/>
        </p:nvSpPr>
        <p:spPr bwMode="auto">
          <a:xfrm>
            <a:off x="6477000" y="533400"/>
            <a:ext cx="1752600" cy="1828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dirty="0"/>
              <a:t>Security</a:t>
            </a:r>
          </a:p>
          <a:p>
            <a:pPr>
              <a:buFont typeface="Arial" charset="0"/>
              <a:buChar char="•"/>
            </a:pPr>
            <a:r>
              <a:rPr lang="en-US" sz="1800" dirty="0"/>
              <a:t>Tax </a:t>
            </a:r>
            <a:r>
              <a:rPr lang="en-US" sz="1800" dirty="0" smtClean="0"/>
              <a:t>lien</a:t>
            </a:r>
          </a:p>
          <a:p>
            <a:pPr>
              <a:buFont typeface="Arial" charset="0"/>
              <a:buChar char="•"/>
            </a:pPr>
            <a:r>
              <a:rPr lang="en-US" dirty="0" smtClean="0"/>
              <a:t>Mortgage</a:t>
            </a:r>
            <a:endParaRPr lang="en-US" sz="1800" dirty="0"/>
          </a:p>
          <a:p>
            <a:pPr>
              <a:buFont typeface="Arial" charset="0"/>
              <a:buChar char="•"/>
            </a:pPr>
            <a:r>
              <a:rPr lang="en-US" sz="1800" dirty="0"/>
              <a:t>Fixture lien</a:t>
            </a:r>
          </a:p>
          <a:p>
            <a:pPr>
              <a:buFont typeface="Arial" charset="0"/>
              <a:buChar char="•"/>
            </a:pPr>
            <a:r>
              <a:rPr lang="en-US" sz="1800" dirty="0" smtClean="0"/>
              <a:t>Disconnection</a:t>
            </a:r>
            <a:endParaRPr lang="en-US" sz="1800" dirty="0"/>
          </a:p>
          <a:p>
            <a:pPr>
              <a:buFont typeface="Arial" charset="0"/>
              <a:buChar char="•"/>
            </a:pPr>
            <a:r>
              <a:rPr lang="en-US" sz="1800" dirty="0"/>
              <a:t>Unsecured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1749425" y="2819400"/>
            <a:ext cx="5870575" cy="1828800"/>
            <a:chOff x="1749425" y="2819400"/>
            <a:chExt cx="5870575" cy="1828800"/>
          </a:xfrm>
        </p:grpSpPr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5943600" y="2819400"/>
              <a:ext cx="1676400" cy="18288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r>
                <a:rPr lang="en-US" dirty="0"/>
                <a:t>Repay</a:t>
              </a:r>
            </a:p>
            <a:p>
              <a:pPr>
                <a:buFont typeface="Arial" charset="0"/>
                <a:buChar char="•"/>
              </a:pPr>
              <a:r>
                <a:rPr lang="en-US" sz="1900" dirty="0" smtClean="0"/>
                <a:t>Utility Bill</a:t>
              </a:r>
              <a:endParaRPr lang="en-US" sz="1900" dirty="0"/>
            </a:p>
            <a:p>
              <a:pPr>
                <a:buFont typeface="Arial" charset="0"/>
                <a:buChar char="•"/>
              </a:pPr>
              <a:r>
                <a:rPr lang="en-US" sz="1900" dirty="0"/>
                <a:t>Property Tax</a:t>
              </a:r>
            </a:p>
            <a:p>
              <a:pPr>
                <a:buFont typeface="Arial" charset="0"/>
                <a:buChar char="•"/>
              </a:pPr>
              <a:r>
                <a:rPr lang="en-US" sz="1900" dirty="0" smtClean="0"/>
                <a:t>Service Agreement</a:t>
              </a:r>
              <a:endParaRPr lang="en-US" sz="1900" dirty="0"/>
            </a:p>
            <a:p>
              <a:pPr>
                <a:buFont typeface="Arial" charset="0"/>
                <a:buChar char="•"/>
              </a:pPr>
              <a:r>
                <a:rPr lang="en-US" sz="1900" dirty="0"/>
                <a:t>3</a:t>
              </a:r>
              <a:r>
                <a:rPr lang="en-US" sz="1900" baseline="30000" dirty="0"/>
                <a:t>rd</a:t>
              </a:r>
              <a:r>
                <a:rPr lang="en-US" sz="1900" dirty="0"/>
                <a:t> Party</a:t>
              </a:r>
            </a:p>
            <a:p>
              <a:endParaRPr lang="en-US" dirty="0"/>
            </a:p>
          </p:txBody>
        </p:sp>
        <p:cxnSp>
          <p:nvCxnSpPr>
            <p:cNvPr id="19" name="Straight Connector 18"/>
            <p:cNvCxnSpPr>
              <a:cxnSpLocks noChangeShapeType="1"/>
              <a:stCxn id="9" idx="3"/>
              <a:endCxn id="15" idx="1"/>
            </p:cNvCxnSpPr>
            <p:nvPr/>
          </p:nvCxnSpPr>
          <p:spPr bwMode="auto">
            <a:xfrm>
              <a:off x="1749425" y="3144044"/>
              <a:ext cx="4194175" cy="5897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21" name="Straight Arrow Connector 20"/>
          <p:cNvCxnSpPr>
            <a:cxnSpLocks noChangeShapeType="1"/>
            <a:endCxn id="9" idx="0"/>
          </p:cNvCxnSpPr>
          <p:nvPr/>
        </p:nvCxnSpPr>
        <p:spPr bwMode="auto">
          <a:xfrm rot="5400000">
            <a:off x="856457" y="2456656"/>
            <a:ext cx="762000" cy="1158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" name="Straight Arrow Connector 25"/>
          <p:cNvCxnSpPr>
            <a:cxnSpLocks noChangeShapeType="1"/>
            <a:stCxn id="7" idx="0"/>
            <a:endCxn id="9" idx="2"/>
          </p:cNvCxnSpPr>
          <p:nvPr/>
        </p:nvCxnSpPr>
        <p:spPr bwMode="auto">
          <a:xfrm flipH="1" flipV="1">
            <a:off x="1179513" y="3392488"/>
            <a:ext cx="1487487" cy="64611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" name="Straight Arrow Connector 28"/>
          <p:cNvCxnSpPr>
            <a:cxnSpLocks noChangeShapeType="1"/>
            <a:stCxn id="17" idx="2"/>
            <a:endCxn id="15" idx="0"/>
          </p:cNvCxnSpPr>
          <p:nvPr/>
        </p:nvCxnSpPr>
        <p:spPr bwMode="auto">
          <a:xfrm flipH="1">
            <a:off x="6781800" y="2362200"/>
            <a:ext cx="571500" cy="4572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" name="Curved Connector 36"/>
          <p:cNvCxnSpPr>
            <a:cxnSpLocks noChangeShapeType="1"/>
          </p:cNvCxnSpPr>
          <p:nvPr/>
        </p:nvCxnSpPr>
        <p:spPr bwMode="auto">
          <a:xfrm>
            <a:off x="3429000" y="838200"/>
            <a:ext cx="3048000" cy="381000"/>
          </a:xfrm>
          <a:prstGeom prst="curved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5" name="Rounded Rectangle 44"/>
          <p:cNvSpPr>
            <a:spLocks noChangeArrowheads="1"/>
          </p:cNvSpPr>
          <p:nvPr/>
        </p:nvSpPr>
        <p:spPr bwMode="auto">
          <a:xfrm>
            <a:off x="3200400" y="1371600"/>
            <a:ext cx="1878012" cy="137477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dirty="0"/>
              <a:t>Sources:</a:t>
            </a:r>
          </a:p>
          <a:p>
            <a:pPr>
              <a:buFont typeface="Arial" charset="0"/>
              <a:buChar char="•"/>
            </a:pPr>
            <a:r>
              <a:rPr lang="en-US" sz="1900" dirty="0"/>
              <a:t>Federal</a:t>
            </a:r>
          </a:p>
          <a:p>
            <a:pPr>
              <a:buFont typeface="Arial" charset="0"/>
              <a:buChar char="•"/>
            </a:pPr>
            <a:r>
              <a:rPr lang="en-US" sz="1900" dirty="0"/>
              <a:t>Foundations</a:t>
            </a:r>
          </a:p>
          <a:p>
            <a:pPr>
              <a:buFont typeface="Arial" charset="0"/>
              <a:buChar char="•"/>
            </a:pPr>
            <a:r>
              <a:rPr lang="en-US" sz="1900" dirty="0" smtClean="0"/>
              <a:t>Ratepayers</a:t>
            </a:r>
            <a:endParaRPr lang="en-US" sz="1900" dirty="0"/>
          </a:p>
        </p:txBody>
      </p:sp>
      <p:sp>
        <p:nvSpPr>
          <p:cNvPr id="18" name="Rounded Rectangle 17"/>
          <p:cNvSpPr>
            <a:spLocks noChangeArrowheads="1"/>
          </p:cNvSpPr>
          <p:nvPr/>
        </p:nvSpPr>
        <p:spPr bwMode="auto">
          <a:xfrm>
            <a:off x="1676400" y="1752600"/>
            <a:ext cx="3352800" cy="2590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dirty="0" smtClean="0"/>
              <a:t>Intake and Origination?</a:t>
            </a:r>
            <a:endParaRPr lang="en-US" dirty="0"/>
          </a:p>
          <a:p>
            <a:pPr lvl="1">
              <a:buFont typeface="Arial" charset="0"/>
              <a:buChar char="•"/>
            </a:pPr>
            <a:r>
              <a:rPr lang="en-US" sz="1800" dirty="0" smtClean="0"/>
              <a:t>Finance </a:t>
            </a:r>
            <a:r>
              <a:rPr lang="en-US" sz="1800" dirty="0"/>
              <a:t>company </a:t>
            </a:r>
          </a:p>
          <a:p>
            <a:pPr lvl="1">
              <a:buFont typeface="Arial" charset="0"/>
              <a:buChar char="•"/>
            </a:pPr>
            <a:r>
              <a:rPr lang="en-US" sz="1800" dirty="0"/>
              <a:t>Bank</a:t>
            </a:r>
          </a:p>
          <a:p>
            <a:pPr lvl="1">
              <a:buFont typeface="Arial" charset="0"/>
              <a:buChar char="•"/>
            </a:pPr>
            <a:r>
              <a:rPr lang="en-US" sz="1800" dirty="0"/>
              <a:t>Credit Union</a:t>
            </a:r>
          </a:p>
          <a:p>
            <a:pPr lvl="1">
              <a:buFont typeface="Arial" charset="0"/>
              <a:buChar char="•"/>
            </a:pPr>
            <a:r>
              <a:rPr lang="en-US" sz="1800" dirty="0"/>
              <a:t>CDFI </a:t>
            </a:r>
            <a:endParaRPr lang="en-US" sz="1800" dirty="0" smtClean="0"/>
          </a:p>
          <a:p>
            <a:pPr lvl="1">
              <a:buFont typeface="Arial" charset="0"/>
              <a:buChar char="•"/>
            </a:pPr>
            <a:r>
              <a:rPr lang="en-US" dirty="0"/>
              <a:t>State -  energy office</a:t>
            </a:r>
          </a:p>
          <a:p>
            <a:pPr lvl="1"/>
            <a:r>
              <a:rPr lang="en-US" dirty="0"/>
              <a:t>	    -  </a:t>
            </a:r>
            <a:r>
              <a:rPr lang="en-US" dirty="0" smtClean="0"/>
              <a:t>HFA</a:t>
            </a:r>
            <a:endParaRPr lang="en-US" sz="1800" dirty="0" smtClean="0"/>
          </a:p>
          <a:p>
            <a:pPr lvl="1">
              <a:buFont typeface="Arial" charset="0"/>
              <a:buChar char="•"/>
            </a:pPr>
            <a:r>
              <a:rPr lang="en-US" dirty="0"/>
              <a:t>Utility</a:t>
            </a:r>
            <a:endParaRPr lang="en-US" sz="1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04800" y="0"/>
            <a:ext cx="8077200" cy="533400"/>
          </a:xfrm>
        </p:spPr>
        <p:txBody>
          <a:bodyPr/>
          <a:lstStyle/>
          <a:p>
            <a:r>
              <a:rPr lang="en-US" dirty="0" smtClean="0"/>
              <a:t>Primer on Financing Roles and Functions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47453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9" grpId="0" animBg="1"/>
      <p:bldP spid="14" grpId="0" animBg="1"/>
      <p:bldP spid="17" grpId="0" animBg="1"/>
      <p:bldP spid="45" grpId="0" animBg="1"/>
      <p:bldP spid="18" grpId="0" animBg="1"/>
      <p:bldP spid="18" grpId="1" animBg="1"/>
    </p:bldLst>
  </p:timing>
</p:sld>
</file>

<file path=ppt/theme/theme1.xml><?xml version="1.0" encoding="utf-8"?>
<a:theme xmlns:a="http://schemas.openxmlformats.org/drawingml/2006/main" name="HB&amp;C Master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74C87CFE-642B-4AB0-BDFB-C5D4996E96E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HB&amp;C Master.thmx</Template>
  <TotalTime>0</TotalTime>
  <Words>439</Words>
  <Application>Microsoft Macintosh PowerPoint</Application>
  <PresentationFormat>On-screen Show (4:3)</PresentationFormat>
  <Paragraphs>142</Paragraphs>
  <Slides>9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HB&amp;C Master</vt:lpstr>
      <vt:lpstr>CPUC Introduction to EE Financing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Boulder County</vt:lpstr>
      <vt:lpstr>Boulder County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modified xsi:type="dcterms:W3CDTF">2012-02-07T23:10:26Z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TC101769289990</vt:lpwstr>
  </property>
</Properties>
</file>