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5" r:id="rId3"/>
    <p:sldId id="266" r:id="rId4"/>
    <p:sldId id="267" r:id="rId5"/>
    <p:sldId id="269" r:id="rId6"/>
    <p:sldId id="271" r:id="rId7"/>
    <p:sldId id="272" r:id="rId8"/>
    <p:sldId id="273" r:id="rId9"/>
    <p:sldId id="27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2" d="100"/>
          <a:sy n="122" d="100"/>
        </p:scale>
        <p:origin x="-293"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presProps" Target="presProp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notesMaster" Target="notesMasters/notesMaster1.xml" Id="rId12" /><Relationship Type="http://schemas.openxmlformats.org/officeDocument/2006/relationships/slide" Target="slides/slide1.xml" Id="rId2" /><Relationship Type="http://schemas.openxmlformats.org/officeDocument/2006/relationships/tableStyles" Target="tableStyle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theme" Target="theme/theme1.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viewProps" Target="viewProps.xml" Id="rId14"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49E08-44C7-4383-996D-E91D8C91A32B}"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94593-893A-45E2-BD58-A7005D7AEC15}" type="slidenum">
              <a:rPr lang="en-US" smtClean="0"/>
              <a:t>‹#›</a:t>
            </a:fld>
            <a:endParaRPr lang="en-US"/>
          </a:p>
        </p:txBody>
      </p:sp>
    </p:spTree>
    <p:extLst>
      <p:ext uri="{BB962C8B-B14F-4D97-AF65-F5344CB8AC3E}">
        <p14:creationId xmlns:p14="http://schemas.microsoft.com/office/powerpoint/2010/main" val="321904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use this template, make a copy)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6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387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rgbClr val="16577B"/>
            </a:gs>
            <a:gs pos="100000">
              <a:schemeClr val="accent5"/>
            </a:gs>
          </a:gsLst>
          <a:lin ang="5400700" scaled="0"/>
        </a:gradFill>
        <a:effectLst/>
      </p:bgPr>
    </p:bg>
    <p:spTree>
      <p:nvGrpSpPr>
        <p:cNvPr id="1" name="Shape 11"/>
        <p:cNvGrpSpPr/>
        <p:nvPr/>
      </p:nvGrpSpPr>
      <p:grpSpPr>
        <a:xfrm>
          <a:off x="0" y="0"/>
          <a:ext cx="0" cy="0"/>
          <a:chOff x="0" y="0"/>
          <a:chExt cx="0" cy="0"/>
        </a:xfrm>
      </p:grpSpPr>
      <p:sp>
        <p:nvSpPr>
          <p:cNvPr id="12" name="Google Shape;12;p2"/>
          <p:cNvSpPr/>
          <p:nvPr/>
        </p:nvSpPr>
        <p:spPr>
          <a:xfrm>
            <a:off x="1" y="-16266"/>
            <a:ext cx="8054767"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3" name="Google Shape;13;p2"/>
          <p:cNvSpPr/>
          <p:nvPr/>
        </p:nvSpPr>
        <p:spPr>
          <a:xfrm>
            <a:off x="3357855" y="2119533"/>
            <a:ext cx="4442400" cy="4738400"/>
          </a:xfrm>
          <a:prstGeom prst="parallelogram">
            <a:avLst>
              <a:gd name="adj" fmla="val 59001"/>
            </a:avLst>
          </a:prstGeom>
          <a:gradFill>
            <a:gsLst>
              <a:gs pos="0">
                <a:srgbClr val="52A9AF"/>
              </a:gs>
              <a:gs pos="50000">
                <a:srgbClr val="7BC5CA"/>
              </a:gs>
              <a:gs pos="100000">
                <a:srgbClr val="B0D4D6"/>
              </a:gs>
              <a:gs pos="100000">
                <a:schemeClr val="accent4"/>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3601968" y="0"/>
            <a:ext cx="4442400" cy="47384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585233" y="678400"/>
            <a:ext cx="44424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16577B"/>
              </a:buClr>
              <a:buSzPts val="4600"/>
              <a:buFont typeface="Proxima Nova"/>
              <a:buNone/>
              <a:defRPr sz="6133">
                <a:solidFill>
                  <a:srgbClr val="16577B"/>
                </a:solidFill>
                <a:latin typeface="Proxima Nova"/>
                <a:ea typeface="Proxima Nova"/>
                <a:cs typeface="Proxima Nova"/>
                <a:sym typeface="Proxima Nova"/>
              </a:defRPr>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16" name="Google Shape;16;p2"/>
          <p:cNvSpPr/>
          <p:nvPr/>
        </p:nvSpPr>
        <p:spPr>
          <a:xfrm>
            <a:off x="0" y="6217067"/>
            <a:ext cx="1762400" cy="640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 name="Google Shape;17;p2"/>
          <p:cNvPicPr preferRelativeResize="0"/>
          <p:nvPr/>
        </p:nvPicPr>
        <p:blipFill>
          <a:blip r:embed="rId2">
            <a:alphaModFix/>
          </a:blip>
          <a:stretch>
            <a:fillRect/>
          </a:stretch>
        </p:blipFill>
        <p:spPr>
          <a:xfrm>
            <a:off x="88094" y="6293431"/>
            <a:ext cx="1546253" cy="495048"/>
          </a:xfrm>
          <a:prstGeom prst="rect">
            <a:avLst/>
          </a:prstGeom>
          <a:noFill/>
          <a:ln>
            <a:noFill/>
          </a:ln>
        </p:spPr>
      </p:pic>
    </p:spTree>
    <p:extLst>
      <p:ext uri="{BB962C8B-B14F-4D97-AF65-F5344CB8AC3E}">
        <p14:creationId xmlns:p14="http://schemas.microsoft.com/office/powerpoint/2010/main" val="210053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07"/>
        <p:cNvGrpSpPr/>
        <p:nvPr/>
      </p:nvGrpSpPr>
      <p:grpSpPr>
        <a:xfrm>
          <a:off x="0" y="0"/>
          <a:ext cx="0" cy="0"/>
          <a:chOff x="0" y="0"/>
          <a:chExt cx="0" cy="0"/>
        </a:xfrm>
      </p:grpSpPr>
      <p:grpSp>
        <p:nvGrpSpPr>
          <p:cNvPr id="108" name="Google Shape;108;p11"/>
          <p:cNvGrpSpPr/>
          <p:nvPr/>
        </p:nvGrpSpPr>
        <p:grpSpPr>
          <a:xfrm>
            <a:off x="639201" y="3509034"/>
            <a:ext cx="10000192" cy="2182689"/>
            <a:chOff x="-313699" y="-18375"/>
            <a:chExt cx="7500144" cy="1637017"/>
          </a:xfrm>
        </p:grpSpPr>
        <p:sp>
          <p:nvSpPr>
            <p:cNvPr id="109" name="Google Shape;109;p11"/>
            <p:cNvSpPr/>
            <p:nvPr/>
          </p:nvSpPr>
          <p:spPr>
            <a:xfrm>
              <a:off x="256375" y="848019"/>
              <a:ext cx="6692400" cy="4491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11"/>
            <p:cNvSpPr/>
            <p:nvPr/>
          </p:nvSpPr>
          <p:spPr>
            <a:xfrm>
              <a:off x="-313699" y="850942"/>
              <a:ext cx="720000" cy="7677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1"/>
            <p:cNvSpPr/>
            <p:nvPr/>
          </p:nvSpPr>
          <p:spPr>
            <a:xfrm>
              <a:off x="6680045" y="574471"/>
              <a:ext cx="506400" cy="5400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1"/>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304107" y="-18375"/>
              <a:ext cx="420900" cy="4491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845048" y="1038628"/>
              <a:ext cx="249600" cy="2661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1"/>
          <p:cNvSpPr txBox="1">
            <a:spLocks noGrp="1"/>
          </p:cNvSpPr>
          <p:nvPr>
            <p:ph type="body" idx="1"/>
          </p:nvPr>
        </p:nvSpPr>
        <p:spPr>
          <a:xfrm>
            <a:off x="2060767" y="4708767"/>
            <a:ext cx="7787600" cy="524800"/>
          </a:xfrm>
          <a:prstGeom prst="rect">
            <a:avLst/>
          </a:prstGeom>
        </p:spPr>
        <p:txBody>
          <a:bodyPr spcFirstLastPara="1" wrap="square" lIns="0" tIns="0" rIns="0" bIns="0" anchor="t" anchorCtr="0">
            <a:noAutofit/>
          </a:bodyPr>
          <a:lstStyle>
            <a:lvl1pPr marL="609585" lvl="0" indent="-304792" rtl="0">
              <a:spcBef>
                <a:spcPts val="480"/>
              </a:spcBef>
              <a:spcAft>
                <a:spcPts val="0"/>
              </a:spcAft>
              <a:buClr>
                <a:srgbClr val="16577B"/>
              </a:buClr>
              <a:buSzPts val="1600"/>
              <a:buNone/>
              <a:defRPr sz="2133">
                <a:solidFill>
                  <a:srgbClr val="16577B"/>
                </a:solidFill>
              </a:defRPr>
            </a:lvl1pPr>
          </a:lstStyle>
          <a:p>
            <a:endParaRPr/>
          </a:p>
        </p:txBody>
      </p:sp>
      <p:sp>
        <p:nvSpPr>
          <p:cNvPr id="116" name="Google Shape;116;p1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052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17"/>
        <p:cNvGrpSpPr/>
        <p:nvPr/>
      </p:nvGrpSpPr>
      <p:grpSpPr>
        <a:xfrm>
          <a:off x="0" y="0"/>
          <a:ext cx="0" cy="0"/>
          <a:chOff x="0" y="0"/>
          <a:chExt cx="0" cy="0"/>
        </a:xfrm>
      </p:grpSpPr>
      <p:sp>
        <p:nvSpPr>
          <p:cNvPr id="118" name="Google Shape;118;p12"/>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19" name="Google Shape;119;p12"/>
          <p:cNvGrpSpPr/>
          <p:nvPr/>
        </p:nvGrpSpPr>
        <p:grpSpPr>
          <a:xfrm>
            <a:off x="-418255" y="-24499"/>
            <a:ext cx="1823720" cy="2182673"/>
            <a:chOff x="-313691" y="-18375"/>
            <a:chExt cx="1367790" cy="1637005"/>
          </a:xfrm>
        </p:grpSpPr>
        <p:sp>
          <p:nvSpPr>
            <p:cNvPr id="120" name="Google Shape;120;p12"/>
            <p:cNvSpPr/>
            <p:nvPr/>
          </p:nvSpPr>
          <p:spPr>
            <a:xfrm>
              <a:off x="-313691" y="813730"/>
              <a:ext cx="754800" cy="804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2"/>
            <p:cNvSpPr/>
            <p:nvPr/>
          </p:nvSpPr>
          <p:spPr>
            <a:xfrm>
              <a:off x="53899" y="237925"/>
              <a:ext cx="1000200" cy="10668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12"/>
            <p:cNvSpPr/>
            <p:nvPr/>
          </p:nvSpPr>
          <p:spPr>
            <a:xfrm>
              <a:off x="304107" y="-18375"/>
              <a:ext cx="420900" cy="4491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12"/>
          <p:cNvGrpSpPr/>
          <p:nvPr/>
        </p:nvGrpSpPr>
        <p:grpSpPr>
          <a:xfrm>
            <a:off x="9980523" y="2340468"/>
            <a:ext cx="3774400" cy="4517696"/>
            <a:chOff x="7485392" y="1755351"/>
            <a:chExt cx="2830800" cy="3388272"/>
          </a:xfrm>
        </p:grpSpPr>
        <p:sp>
          <p:nvSpPr>
            <p:cNvPr id="124" name="Google Shape;124;p12"/>
            <p:cNvSpPr/>
            <p:nvPr/>
          </p:nvSpPr>
          <p:spPr>
            <a:xfrm>
              <a:off x="8005394" y="2926923"/>
              <a:ext cx="2078100" cy="2216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12"/>
            <p:cNvSpPr/>
            <p:nvPr/>
          </p:nvSpPr>
          <p:spPr>
            <a:xfrm>
              <a:off x="7485392" y="1755351"/>
              <a:ext cx="2830800" cy="30192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4715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26"/>
        <p:cNvGrpSpPr/>
        <p:nvPr/>
      </p:nvGrpSpPr>
      <p:grpSpPr>
        <a:xfrm>
          <a:off x="0" y="0"/>
          <a:ext cx="0" cy="0"/>
          <a:chOff x="0" y="0"/>
          <a:chExt cx="0" cy="0"/>
        </a:xfrm>
      </p:grpSpPr>
      <p:sp>
        <p:nvSpPr>
          <p:cNvPr id="127" name="Google Shape;127;p13"/>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grpSp>
        <p:nvGrpSpPr>
          <p:cNvPr id="128" name="Google Shape;128;p13"/>
          <p:cNvGrpSpPr/>
          <p:nvPr/>
        </p:nvGrpSpPr>
        <p:grpSpPr>
          <a:xfrm>
            <a:off x="-418255" y="-24499"/>
            <a:ext cx="1823720" cy="2182673"/>
            <a:chOff x="-313691" y="-18375"/>
            <a:chExt cx="1367790" cy="1637005"/>
          </a:xfrm>
        </p:grpSpPr>
        <p:sp>
          <p:nvSpPr>
            <p:cNvPr id="129" name="Google Shape;129;p13"/>
            <p:cNvSpPr/>
            <p:nvPr/>
          </p:nvSpPr>
          <p:spPr>
            <a:xfrm>
              <a:off x="-313691" y="813730"/>
              <a:ext cx="754800" cy="8049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13"/>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13"/>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13"/>
          <p:cNvGrpSpPr/>
          <p:nvPr/>
        </p:nvGrpSpPr>
        <p:grpSpPr>
          <a:xfrm>
            <a:off x="9980523" y="2340468"/>
            <a:ext cx="3774400" cy="4517696"/>
            <a:chOff x="7485392" y="1755351"/>
            <a:chExt cx="2830800" cy="3388272"/>
          </a:xfrm>
        </p:grpSpPr>
        <p:sp>
          <p:nvSpPr>
            <p:cNvPr id="133" name="Google Shape;133;p13"/>
            <p:cNvSpPr/>
            <p:nvPr/>
          </p:nvSpPr>
          <p:spPr>
            <a:xfrm>
              <a:off x="8005394" y="2926923"/>
              <a:ext cx="2078100" cy="22167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13"/>
            <p:cNvSpPr/>
            <p:nvPr/>
          </p:nvSpPr>
          <p:spPr>
            <a:xfrm>
              <a:off x="7485392" y="1755351"/>
              <a:ext cx="2830800" cy="30192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2867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135"/>
        <p:cNvGrpSpPr/>
        <p:nvPr/>
      </p:nvGrpSpPr>
      <p:grpSpPr>
        <a:xfrm>
          <a:off x="0" y="0"/>
          <a:ext cx="0" cy="0"/>
          <a:chOff x="0" y="0"/>
          <a:chExt cx="0" cy="0"/>
        </a:xfrm>
      </p:grpSpPr>
      <p:sp>
        <p:nvSpPr>
          <p:cNvPr id="136" name="Google Shape;136;p1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043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16577B"/>
            </a:gs>
            <a:gs pos="100000">
              <a:schemeClr val="accent5"/>
            </a:gs>
          </a:gsLst>
          <a:lin ang="5400700" scaled="0"/>
        </a:gradFill>
        <a:effectLst/>
      </p:bgPr>
    </p:bg>
    <p:spTree>
      <p:nvGrpSpPr>
        <p:cNvPr id="1" name="Shape 18"/>
        <p:cNvGrpSpPr/>
        <p:nvPr/>
      </p:nvGrpSpPr>
      <p:grpSpPr>
        <a:xfrm>
          <a:off x="0" y="0"/>
          <a:ext cx="0" cy="0"/>
          <a:chOff x="0" y="0"/>
          <a:chExt cx="0" cy="0"/>
        </a:xfrm>
      </p:grpSpPr>
      <p:grpSp>
        <p:nvGrpSpPr>
          <p:cNvPr id="19" name="Google Shape;19;p3"/>
          <p:cNvGrpSpPr/>
          <p:nvPr/>
        </p:nvGrpSpPr>
        <p:grpSpPr>
          <a:xfrm>
            <a:off x="-1129488" y="712101"/>
            <a:ext cx="14058189" cy="4586729"/>
            <a:chOff x="-847116" y="591225"/>
            <a:chExt cx="10543642" cy="3440047"/>
          </a:xfrm>
        </p:grpSpPr>
        <p:sp>
          <p:nvSpPr>
            <p:cNvPr id="20" name="Google Shape;20;p3"/>
            <p:cNvSpPr/>
            <p:nvPr/>
          </p:nvSpPr>
          <p:spPr>
            <a:xfrm>
              <a:off x="-847116" y="2227372"/>
              <a:ext cx="1691400" cy="1803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7113129" y="1325881"/>
              <a:ext cx="1691400" cy="1803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175747" y="1165593"/>
              <a:ext cx="2241300" cy="2390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384968" y="591225"/>
              <a:ext cx="943200" cy="10065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7442811" y="2959969"/>
              <a:ext cx="559500" cy="5964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8354027" y="961274"/>
              <a:ext cx="1342500" cy="1431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7" name="Google Shape;27;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71968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
        <p:cNvGrpSpPr/>
        <p:nvPr/>
      </p:nvGrpSpPr>
      <p:grpSpPr>
        <a:xfrm>
          <a:off x="0" y="0"/>
          <a:ext cx="0" cy="0"/>
          <a:chOff x="0" y="0"/>
          <a:chExt cx="0" cy="0"/>
        </a:xfrm>
      </p:grpSpPr>
      <p:sp>
        <p:nvSpPr>
          <p:cNvPr id="29" name="Google Shape;29;p4"/>
          <p:cNvSpPr/>
          <p:nvPr/>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474121" algn="ctr" rtl="0">
              <a:spcBef>
                <a:spcPts val="800"/>
              </a:spcBef>
              <a:spcAft>
                <a:spcPts val="0"/>
              </a:spcAft>
              <a:buClr>
                <a:srgbClr val="000000"/>
              </a:buClr>
              <a:buSzPts val="2000"/>
              <a:buChar char="▰"/>
              <a:defRPr>
                <a:solidFill>
                  <a:srgbClr val="000000"/>
                </a:solidFill>
              </a:defRPr>
            </a:lvl1pPr>
            <a:lvl2pPr marL="1219170" lvl="1" indent="-474121" algn="ctr" rtl="0">
              <a:spcBef>
                <a:spcPts val="0"/>
              </a:spcBef>
              <a:spcAft>
                <a:spcPts val="0"/>
              </a:spcAft>
              <a:buClr>
                <a:srgbClr val="000000"/>
              </a:buClr>
              <a:buSzPts val="2000"/>
              <a:buChar char="╺"/>
              <a:defRPr>
                <a:solidFill>
                  <a:srgbClr val="000000"/>
                </a:solidFill>
              </a:defRPr>
            </a:lvl2pPr>
            <a:lvl3pPr marL="1828754" lvl="2" indent="-474121" algn="ctr" rtl="0">
              <a:spcBef>
                <a:spcPts val="0"/>
              </a:spcBef>
              <a:spcAft>
                <a:spcPts val="0"/>
              </a:spcAft>
              <a:buClr>
                <a:srgbClr val="000000"/>
              </a:buClr>
              <a:buSzPts val="2000"/>
              <a:buChar char="╺"/>
              <a:defRPr>
                <a:solidFill>
                  <a:srgbClr val="000000"/>
                </a:solidFill>
              </a:defRPr>
            </a:lvl3pPr>
            <a:lvl4pPr marL="2438339" lvl="3" indent="-474121" algn="ctr" rtl="0">
              <a:spcBef>
                <a:spcPts val="0"/>
              </a:spcBef>
              <a:spcAft>
                <a:spcPts val="0"/>
              </a:spcAft>
              <a:buClr>
                <a:srgbClr val="000000"/>
              </a:buClr>
              <a:buSzPts val="2000"/>
              <a:buChar char="╺"/>
              <a:defRPr>
                <a:solidFill>
                  <a:srgbClr val="000000"/>
                </a:solidFill>
              </a:defRPr>
            </a:lvl4pPr>
            <a:lvl5pPr marL="3047924" lvl="4" indent="-474121" algn="ctr" rtl="0">
              <a:spcBef>
                <a:spcPts val="0"/>
              </a:spcBef>
              <a:spcAft>
                <a:spcPts val="0"/>
              </a:spcAft>
              <a:buClr>
                <a:srgbClr val="000000"/>
              </a:buClr>
              <a:buSzPts val="2000"/>
              <a:buChar char="○"/>
              <a:defRPr>
                <a:solidFill>
                  <a:srgbClr val="000000"/>
                </a:solidFill>
              </a:defRPr>
            </a:lvl5pPr>
            <a:lvl6pPr marL="3657509" lvl="5" indent="-474121" algn="ctr" rtl="0">
              <a:spcBef>
                <a:spcPts val="0"/>
              </a:spcBef>
              <a:spcAft>
                <a:spcPts val="0"/>
              </a:spcAft>
              <a:buClr>
                <a:srgbClr val="000000"/>
              </a:buClr>
              <a:buSzPts val="2000"/>
              <a:buChar char="■"/>
              <a:defRPr>
                <a:solidFill>
                  <a:srgbClr val="000000"/>
                </a:solidFill>
              </a:defRPr>
            </a:lvl6pPr>
            <a:lvl7pPr marL="4267093" lvl="6" indent="-474121" algn="ctr" rtl="0">
              <a:spcBef>
                <a:spcPts val="0"/>
              </a:spcBef>
              <a:spcAft>
                <a:spcPts val="0"/>
              </a:spcAft>
              <a:buClr>
                <a:srgbClr val="000000"/>
              </a:buClr>
              <a:buSzPts val="2000"/>
              <a:buChar char="●"/>
              <a:defRPr>
                <a:solidFill>
                  <a:srgbClr val="000000"/>
                </a:solidFill>
              </a:defRPr>
            </a:lvl7pPr>
            <a:lvl8pPr marL="4876678" lvl="7" indent="-474121" algn="ctr" rtl="0">
              <a:spcBef>
                <a:spcPts val="0"/>
              </a:spcBef>
              <a:spcAft>
                <a:spcPts val="0"/>
              </a:spcAft>
              <a:buClr>
                <a:srgbClr val="000000"/>
              </a:buClr>
              <a:buSzPts val="2000"/>
              <a:buChar char="○"/>
              <a:defRPr>
                <a:solidFill>
                  <a:srgbClr val="000000"/>
                </a:solidFill>
              </a:defRPr>
            </a:lvl8pPr>
            <a:lvl9pPr marL="5486263" lvl="8" indent="-474121" algn="ctr" rtl="0">
              <a:spcBef>
                <a:spcPts val="0"/>
              </a:spcBef>
              <a:spcAft>
                <a:spcPts val="0"/>
              </a:spcAft>
              <a:buClr>
                <a:srgbClr val="000000"/>
              </a:buClr>
              <a:buSzPts val="2000"/>
              <a:buChar char="■"/>
              <a:defRPr>
                <a:solidFill>
                  <a:srgbClr val="000000"/>
                </a:solidFill>
              </a:defRPr>
            </a:lvl9pPr>
          </a:lstStyle>
          <a:p>
            <a:endParaRPr/>
          </a:p>
        </p:txBody>
      </p:sp>
      <p:sp>
        <p:nvSpPr>
          <p:cNvPr id="31" name="Google Shape;31;p4"/>
          <p:cNvSpPr txBox="1"/>
          <p:nvPr/>
        </p:nvSpPr>
        <p:spPr>
          <a:xfrm>
            <a:off x="3496700" y="507865"/>
            <a:ext cx="2609600" cy="6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0" b="1">
                <a:solidFill>
                  <a:srgbClr val="16577B"/>
                </a:solidFill>
                <a:latin typeface="Merriweather"/>
                <a:ea typeface="Merriweather"/>
                <a:cs typeface="Merriweather"/>
                <a:sym typeface="Merriweather"/>
              </a:rPr>
              <a:t>“</a:t>
            </a:r>
            <a:endParaRPr sz="8000" b="1">
              <a:solidFill>
                <a:srgbClr val="16577B"/>
              </a:solidFill>
              <a:latin typeface="Merriweather"/>
              <a:ea typeface="Merriweather"/>
              <a:cs typeface="Merriweather"/>
              <a:sym typeface="Merriweather"/>
            </a:endParaRPr>
          </a:p>
        </p:txBody>
      </p:sp>
      <p:sp>
        <p:nvSpPr>
          <p:cNvPr id="32" name="Google Shape;32;p4"/>
          <p:cNvSpPr txBox="1">
            <a:spLocks noGrp="1"/>
          </p:cNvSpPr>
          <p:nvPr>
            <p:ph type="sldNum" idx="12"/>
          </p:nvPr>
        </p:nvSpPr>
        <p:spPr>
          <a:xfrm>
            <a:off x="5806600" y="0"/>
            <a:ext cx="578800" cy="524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
        <p:nvSpPr>
          <p:cNvPr id="33" name="Google Shape;33;p4"/>
          <p:cNvSpPr/>
          <p:nvPr/>
        </p:nvSpPr>
        <p:spPr>
          <a:xfrm>
            <a:off x="-215088" y="2893629"/>
            <a:ext cx="2255200" cy="24052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a:off x="680071" y="1477924"/>
            <a:ext cx="2988400" cy="3187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a:off x="1427691" y="712100"/>
            <a:ext cx="1257600" cy="13420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4"/>
          <p:cNvSpPr/>
          <p:nvPr/>
        </p:nvSpPr>
        <p:spPr>
          <a:xfrm>
            <a:off x="9744716" y="1086316"/>
            <a:ext cx="2326000" cy="2479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4"/>
          <p:cNvSpPr/>
          <p:nvPr/>
        </p:nvSpPr>
        <p:spPr>
          <a:xfrm>
            <a:off x="9026321" y="4226200"/>
            <a:ext cx="1646400" cy="17556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4"/>
          <p:cNvSpPr txBox="1"/>
          <p:nvPr/>
        </p:nvSpPr>
        <p:spPr>
          <a:xfrm>
            <a:off x="6306033" y="5912499"/>
            <a:ext cx="2609600" cy="671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000" b="1">
                <a:solidFill>
                  <a:srgbClr val="16577B"/>
                </a:solidFill>
                <a:latin typeface="Merriweather"/>
                <a:ea typeface="Merriweather"/>
                <a:cs typeface="Merriweather"/>
                <a:sym typeface="Merriweather"/>
              </a:rPr>
              <a:t>”</a:t>
            </a:r>
            <a:endParaRPr sz="8000" b="1">
              <a:solidFill>
                <a:srgbClr val="16577B"/>
              </a:solidFill>
              <a:latin typeface="Merriweather"/>
              <a:ea typeface="Merriweather"/>
              <a:cs typeface="Merriweather"/>
              <a:sym typeface="Merriweather"/>
            </a:endParaRPr>
          </a:p>
        </p:txBody>
      </p:sp>
      <p:sp>
        <p:nvSpPr>
          <p:cNvPr id="39" name="Google Shape;39;p4"/>
          <p:cNvSpPr/>
          <p:nvPr/>
        </p:nvSpPr>
        <p:spPr>
          <a:xfrm>
            <a:off x="9566033" y="2692467"/>
            <a:ext cx="2376000" cy="25340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0" name="Google Shape;40;p4"/>
          <p:cNvPicPr preferRelativeResize="0"/>
          <p:nvPr/>
        </p:nvPicPr>
        <p:blipFill>
          <a:blip r:embed="rId2">
            <a:alphaModFix/>
          </a:blip>
          <a:stretch>
            <a:fillRect/>
          </a:stretch>
        </p:blipFill>
        <p:spPr>
          <a:xfrm>
            <a:off x="88094" y="6293431"/>
            <a:ext cx="1546253" cy="495048"/>
          </a:xfrm>
          <a:prstGeom prst="rect">
            <a:avLst/>
          </a:prstGeom>
          <a:noFill/>
          <a:ln>
            <a:noFill/>
          </a:ln>
        </p:spPr>
      </p:pic>
    </p:spTree>
    <p:extLst>
      <p:ext uri="{BB962C8B-B14F-4D97-AF65-F5344CB8AC3E}">
        <p14:creationId xmlns:p14="http://schemas.microsoft.com/office/powerpoint/2010/main" val="125397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41"/>
        <p:cNvGrpSpPr/>
        <p:nvPr/>
      </p:nvGrpSpPr>
      <p:grpSpPr>
        <a:xfrm>
          <a:off x="0" y="0"/>
          <a:ext cx="0" cy="0"/>
          <a:chOff x="0" y="0"/>
          <a:chExt cx="0" cy="0"/>
        </a:xfrm>
      </p:grpSpPr>
      <p:grpSp>
        <p:nvGrpSpPr>
          <p:cNvPr id="42" name="Google Shape;42;p5"/>
          <p:cNvGrpSpPr/>
          <p:nvPr/>
        </p:nvGrpSpPr>
        <p:grpSpPr>
          <a:xfrm>
            <a:off x="-418255" y="-24499"/>
            <a:ext cx="1823720" cy="2182673"/>
            <a:chOff x="-313691" y="-18375"/>
            <a:chExt cx="1367790" cy="1637005"/>
          </a:xfrm>
        </p:grpSpPr>
        <p:sp>
          <p:nvSpPr>
            <p:cNvPr id="43" name="Google Shape;43;p5"/>
            <p:cNvSpPr/>
            <p:nvPr/>
          </p:nvSpPr>
          <p:spPr>
            <a:xfrm>
              <a:off x="-313691" y="813730"/>
              <a:ext cx="754800" cy="804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5"/>
            <p:cNvSpPr/>
            <p:nvPr/>
          </p:nvSpPr>
          <p:spPr>
            <a:xfrm>
              <a:off x="53899" y="237925"/>
              <a:ext cx="1000200" cy="10668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5"/>
            <p:cNvSpPr/>
            <p:nvPr/>
          </p:nvSpPr>
          <p:spPr>
            <a:xfrm>
              <a:off x="304107" y="-18375"/>
              <a:ext cx="420900" cy="4491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 name="Google Shape;46;p5"/>
          <p:cNvGrpSpPr/>
          <p:nvPr/>
        </p:nvGrpSpPr>
        <p:grpSpPr>
          <a:xfrm>
            <a:off x="9980523" y="2340468"/>
            <a:ext cx="3774400" cy="4517696"/>
            <a:chOff x="7485392" y="1755351"/>
            <a:chExt cx="2830800" cy="3388272"/>
          </a:xfrm>
        </p:grpSpPr>
        <p:sp>
          <p:nvSpPr>
            <p:cNvPr id="47" name="Google Shape;47;p5"/>
            <p:cNvSpPr/>
            <p:nvPr/>
          </p:nvSpPr>
          <p:spPr>
            <a:xfrm>
              <a:off x="8005394" y="2926923"/>
              <a:ext cx="2078100" cy="2216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5"/>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5"/>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16577B"/>
              </a:buClr>
              <a:buSzPts val="2000"/>
              <a:buChar char="▰"/>
              <a:defRPr>
                <a:solidFill>
                  <a:srgbClr val="16577B"/>
                </a:solidFill>
              </a:defRPr>
            </a:lvl1pPr>
            <a:lvl2pPr marL="1219170" lvl="1" indent="-474121" rtl="0">
              <a:spcBef>
                <a:spcPts val="0"/>
              </a:spcBef>
              <a:spcAft>
                <a:spcPts val="0"/>
              </a:spcAft>
              <a:buClr>
                <a:srgbClr val="16577B"/>
              </a:buClr>
              <a:buSzPts val="2000"/>
              <a:buChar char="╺"/>
              <a:defRPr>
                <a:solidFill>
                  <a:srgbClr val="16577B"/>
                </a:solidFill>
              </a:defRPr>
            </a:lvl2pPr>
            <a:lvl3pPr marL="1828754" lvl="2" indent="-474121" rtl="0">
              <a:spcBef>
                <a:spcPts val="0"/>
              </a:spcBef>
              <a:spcAft>
                <a:spcPts val="0"/>
              </a:spcAft>
              <a:buClr>
                <a:srgbClr val="16577B"/>
              </a:buClr>
              <a:buSzPts val="2000"/>
              <a:buChar char="╺"/>
              <a:defRPr>
                <a:solidFill>
                  <a:srgbClr val="16577B"/>
                </a:solidFill>
              </a:defRPr>
            </a:lvl3pPr>
            <a:lvl4pPr marL="2438339" lvl="3" indent="-474121" rtl="0">
              <a:spcBef>
                <a:spcPts val="0"/>
              </a:spcBef>
              <a:spcAft>
                <a:spcPts val="0"/>
              </a:spcAft>
              <a:buClr>
                <a:srgbClr val="16577B"/>
              </a:buClr>
              <a:buSzPts val="2000"/>
              <a:buChar char="╺"/>
              <a:defRPr>
                <a:solidFill>
                  <a:srgbClr val="16577B"/>
                </a:solidFill>
              </a:defRPr>
            </a:lvl4pPr>
            <a:lvl5pPr marL="3047924" lvl="4" indent="-474121" rtl="0">
              <a:spcBef>
                <a:spcPts val="0"/>
              </a:spcBef>
              <a:spcAft>
                <a:spcPts val="0"/>
              </a:spcAft>
              <a:buClr>
                <a:srgbClr val="16577B"/>
              </a:buClr>
              <a:buSzPts val="2000"/>
              <a:buChar char="○"/>
              <a:defRPr>
                <a:solidFill>
                  <a:srgbClr val="16577B"/>
                </a:solidFill>
              </a:defRPr>
            </a:lvl5pPr>
            <a:lvl6pPr marL="3657509" lvl="5" indent="-474121" rtl="0">
              <a:spcBef>
                <a:spcPts val="0"/>
              </a:spcBef>
              <a:spcAft>
                <a:spcPts val="0"/>
              </a:spcAft>
              <a:buClr>
                <a:srgbClr val="16577B"/>
              </a:buClr>
              <a:buSzPts val="2000"/>
              <a:buChar char="■"/>
              <a:defRPr>
                <a:solidFill>
                  <a:srgbClr val="16577B"/>
                </a:solidFill>
              </a:defRPr>
            </a:lvl6pPr>
            <a:lvl7pPr marL="4267093" lvl="6" indent="-474121" rtl="0">
              <a:spcBef>
                <a:spcPts val="0"/>
              </a:spcBef>
              <a:spcAft>
                <a:spcPts val="0"/>
              </a:spcAft>
              <a:buClr>
                <a:srgbClr val="16577B"/>
              </a:buClr>
              <a:buSzPts val="2000"/>
              <a:buChar char="●"/>
              <a:defRPr>
                <a:solidFill>
                  <a:srgbClr val="16577B"/>
                </a:solidFill>
              </a:defRPr>
            </a:lvl7pPr>
            <a:lvl8pPr marL="4876678" lvl="7" indent="-474121" rtl="0">
              <a:spcBef>
                <a:spcPts val="0"/>
              </a:spcBef>
              <a:spcAft>
                <a:spcPts val="0"/>
              </a:spcAft>
              <a:buClr>
                <a:srgbClr val="16577B"/>
              </a:buClr>
              <a:buSzPts val="2000"/>
              <a:buChar char="○"/>
              <a:defRPr>
                <a:solidFill>
                  <a:srgbClr val="16577B"/>
                </a:solidFill>
              </a:defRPr>
            </a:lvl8pPr>
            <a:lvl9pPr marL="5486263" lvl="8" indent="-474121" rtl="0">
              <a:spcBef>
                <a:spcPts val="0"/>
              </a:spcBef>
              <a:spcAft>
                <a:spcPts val="0"/>
              </a:spcAft>
              <a:buClr>
                <a:srgbClr val="16577B"/>
              </a:buClr>
              <a:buSzPts val="2000"/>
              <a:buChar char="■"/>
              <a:defRPr>
                <a:solidFill>
                  <a:srgbClr val="16577B"/>
                </a:solidFill>
              </a:defRPr>
            </a:lvl9pPr>
          </a:lstStyle>
          <a:p>
            <a:endParaRPr/>
          </a:p>
        </p:txBody>
      </p:sp>
      <p:sp>
        <p:nvSpPr>
          <p:cNvPr id="50" name="Google Shape;50;p5"/>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1" name="Google Shape;51;p5"/>
          <p:cNvSpPr txBox="1">
            <a:spLocks noGrp="1"/>
          </p:cNvSpPr>
          <p:nvPr>
            <p:ph type="title"/>
          </p:nvPr>
        </p:nvSpPr>
        <p:spPr>
          <a:xfrm>
            <a:off x="1219433" y="454600"/>
            <a:ext cx="71288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800"/>
              <a:buNone/>
              <a:defRPr sz="3733">
                <a:solidFill>
                  <a:srgbClr val="16577B"/>
                </a:solidFill>
                <a:highlight>
                  <a:srgbClr val="FFFFFF"/>
                </a:highligh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extLst>
      <p:ext uri="{BB962C8B-B14F-4D97-AF65-F5344CB8AC3E}">
        <p14:creationId xmlns:p14="http://schemas.microsoft.com/office/powerpoint/2010/main" val="103876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gradFill>
          <a:gsLst>
            <a:gs pos="0">
              <a:srgbClr val="52A9AF"/>
            </a:gs>
            <a:gs pos="50000">
              <a:srgbClr val="7BC5CA"/>
            </a:gs>
            <a:gs pos="100000">
              <a:srgbClr val="B0D4D6"/>
            </a:gs>
            <a:gs pos="100000">
              <a:schemeClr val="accent4"/>
            </a:gs>
          </a:gsLst>
          <a:lin ang="5400700" scaled="0"/>
        </a:gradFill>
        <a:effectLst/>
      </p:bgPr>
    </p:bg>
    <p:spTree>
      <p:nvGrpSpPr>
        <p:cNvPr id="1" name="Shape 52"/>
        <p:cNvGrpSpPr/>
        <p:nvPr/>
      </p:nvGrpSpPr>
      <p:grpSpPr>
        <a:xfrm>
          <a:off x="0" y="0"/>
          <a:ext cx="0" cy="0"/>
          <a:chOff x="0" y="0"/>
          <a:chExt cx="0" cy="0"/>
        </a:xfrm>
      </p:grpSpPr>
      <p:sp>
        <p:nvSpPr>
          <p:cNvPr id="53" name="Google Shape;53;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4" name="Google Shape;54;p6"/>
          <p:cNvGrpSpPr/>
          <p:nvPr/>
        </p:nvGrpSpPr>
        <p:grpSpPr>
          <a:xfrm>
            <a:off x="-418255" y="-24499"/>
            <a:ext cx="1823720" cy="2182673"/>
            <a:chOff x="-313691" y="-18375"/>
            <a:chExt cx="1367790" cy="1637005"/>
          </a:xfrm>
        </p:grpSpPr>
        <p:sp>
          <p:nvSpPr>
            <p:cNvPr id="55" name="Google Shape;55;p6"/>
            <p:cNvSpPr/>
            <p:nvPr/>
          </p:nvSpPr>
          <p:spPr>
            <a:xfrm>
              <a:off x="-313691" y="813730"/>
              <a:ext cx="754800" cy="8049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6"/>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6"/>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6"/>
            <p:cNvSpPr/>
            <p:nvPr/>
          </p:nvSpPr>
          <p:spPr>
            <a:xfrm>
              <a:off x="7485392" y="1755351"/>
              <a:ext cx="2830800" cy="30192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 name="Google Shape;61;p6"/>
          <p:cNvSpPr/>
          <p:nvPr/>
        </p:nvSpPr>
        <p:spPr>
          <a:xfrm>
            <a:off x="4228773" y="3429000"/>
            <a:ext cx="2408800" cy="3443600"/>
          </a:xfrm>
          <a:prstGeom prst="parallelogram">
            <a:avLst>
              <a:gd name="adj" fmla="val 79448"/>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3891459" y="0"/>
            <a:ext cx="4429200" cy="6333200"/>
          </a:xfrm>
          <a:prstGeom prst="parallelogram">
            <a:avLst>
              <a:gd name="adj" fmla="val 79448"/>
            </a:avLst>
          </a:prstGeom>
          <a:gradFill>
            <a:gsLst>
              <a:gs pos="0">
                <a:srgbClr val="16577B"/>
              </a:gs>
              <a:gs pos="100000">
                <a:schemeClr val="accent5"/>
              </a:gs>
              <a:gs pos="100000">
                <a:schemeClr val="accent5"/>
              </a:gs>
            </a:gsLst>
            <a:lin ang="540070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6"/>
          <p:cNvSpPr txBox="1">
            <a:spLocks noGrp="1"/>
          </p:cNvSpPr>
          <p:nvPr>
            <p:ph type="title"/>
          </p:nvPr>
        </p:nvSpPr>
        <p:spPr>
          <a:xfrm>
            <a:off x="1219417" y="707900"/>
            <a:ext cx="52120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550833" y="2112567"/>
            <a:ext cx="39760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Clr>
                <a:srgbClr val="52A9AF"/>
              </a:buClr>
              <a:buSzPts val="2000"/>
              <a:buChar char="▰"/>
              <a:defRPr sz="2667">
                <a:solidFill>
                  <a:srgbClr val="52A9AF"/>
                </a:solidFill>
              </a:defRPr>
            </a:lvl1pPr>
            <a:lvl2pPr marL="1219170" lvl="1" indent="-474121" rtl="0">
              <a:spcBef>
                <a:spcPts val="0"/>
              </a:spcBef>
              <a:spcAft>
                <a:spcPts val="0"/>
              </a:spcAft>
              <a:buClr>
                <a:srgbClr val="52A9AF"/>
              </a:buClr>
              <a:buSzPts val="2000"/>
              <a:buChar char="╺"/>
              <a:defRPr sz="2667">
                <a:solidFill>
                  <a:srgbClr val="52A9AF"/>
                </a:solidFill>
              </a:defRPr>
            </a:lvl2pPr>
            <a:lvl3pPr marL="1828754" lvl="2" indent="-474121" rtl="0">
              <a:spcBef>
                <a:spcPts val="0"/>
              </a:spcBef>
              <a:spcAft>
                <a:spcPts val="0"/>
              </a:spcAft>
              <a:buClr>
                <a:srgbClr val="52A9AF"/>
              </a:buClr>
              <a:buSzPts val="2000"/>
              <a:buChar char="╺"/>
              <a:defRPr sz="2667">
                <a:solidFill>
                  <a:srgbClr val="52A9AF"/>
                </a:solidFill>
              </a:defRPr>
            </a:lvl3pPr>
            <a:lvl4pPr marL="2438339" lvl="3" indent="-474121" rtl="0">
              <a:spcBef>
                <a:spcPts val="0"/>
              </a:spcBef>
              <a:spcAft>
                <a:spcPts val="0"/>
              </a:spcAft>
              <a:buClr>
                <a:srgbClr val="52A9AF"/>
              </a:buClr>
              <a:buSzPts val="2000"/>
              <a:buChar char="╺"/>
              <a:defRPr sz="2667">
                <a:solidFill>
                  <a:srgbClr val="52A9AF"/>
                </a:solidFill>
              </a:defRPr>
            </a:lvl4pPr>
            <a:lvl5pPr marL="3047924" lvl="4" indent="-474121" rtl="0">
              <a:spcBef>
                <a:spcPts val="0"/>
              </a:spcBef>
              <a:spcAft>
                <a:spcPts val="0"/>
              </a:spcAft>
              <a:buClr>
                <a:srgbClr val="52A9AF"/>
              </a:buClr>
              <a:buSzPts val="2000"/>
              <a:buChar char="○"/>
              <a:defRPr sz="2667">
                <a:solidFill>
                  <a:srgbClr val="52A9AF"/>
                </a:solidFill>
              </a:defRPr>
            </a:lvl5pPr>
            <a:lvl6pPr marL="3657509" lvl="5" indent="-474121" rtl="0">
              <a:spcBef>
                <a:spcPts val="0"/>
              </a:spcBef>
              <a:spcAft>
                <a:spcPts val="0"/>
              </a:spcAft>
              <a:buClr>
                <a:srgbClr val="52A9AF"/>
              </a:buClr>
              <a:buSzPts val="2000"/>
              <a:buChar char="■"/>
              <a:defRPr sz="2667">
                <a:solidFill>
                  <a:srgbClr val="52A9AF"/>
                </a:solidFill>
              </a:defRPr>
            </a:lvl6pPr>
            <a:lvl7pPr marL="4267093" lvl="6" indent="-474121" rtl="0">
              <a:spcBef>
                <a:spcPts val="0"/>
              </a:spcBef>
              <a:spcAft>
                <a:spcPts val="0"/>
              </a:spcAft>
              <a:buClr>
                <a:srgbClr val="52A9AF"/>
              </a:buClr>
              <a:buSzPts val="2000"/>
              <a:buChar char="●"/>
              <a:defRPr sz="2667">
                <a:solidFill>
                  <a:srgbClr val="52A9AF"/>
                </a:solidFill>
              </a:defRPr>
            </a:lvl7pPr>
            <a:lvl8pPr marL="4876678" lvl="7" indent="-474121" rtl="0">
              <a:spcBef>
                <a:spcPts val="0"/>
              </a:spcBef>
              <a:spcAft>
                <a:spcPts val="0"/>
              </a:spcAft>
              <a:buClr>
                <a:srgbClr val="52A9AF"/>
              </a:buClr>
              <a:buSzPts val="2000"/>
              <a:buChar char="○"/>
              <a:defRPr sz="2667">
                <a:solidFill>
                  <a:srgbClr val="52A9AF"/>
                </a:solidFill>
              </a:defRPr>
            </a:lvl8pPr>
            <a:lvl9pPr marL="5486263" lvl="8" indent="-474121" rtl="0">
              <a:spcBef>
                <a:spcPts val="0"/>
              </a:spcBef>
              <a:spcAft>
                <a:spcPts val="0"/>
              </a:spcAft>
              <a:buClr>
                <a:srgbClr val="52A9AF"/>
              </a:buClr>
              <a:buSzPts val="2000"/>
              <a:buChar char="■"/>
              <a:defRPr sz="2667">
                <a:solidFill>
                  <a:srgbClr val="52A9AF"/>
                </a:solidFill>
              </a:defRPr>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18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lt1"/>
        </a:solidFill>
        <a:effectLst/>
      </p:bgPr>
    </p:bg>
    <p:spTree>
      <p:nvGrpSpPr>
        <p:cNvPr id="1" name="Shape 66"/>
        <p:cNvGrpSpPr/>
        <p:nvPr/>
      </p:nvGrpSpPr>
      <p:grpSpPr>
        <a:xfrm>
          <a:off x="0" y="0"/>
          <a:ext cx="0" cy="0"/>
          <a:chOff x="0" y="0"/>
          <a:chExt cx="0" cy="0"/>
        </a:xfrm>
      </p:grpSpPr>
      <p:grpSp>
        <p:nvGrpSpPr>
          <p:cNvPr id="67" name="Google Shape;67;p7"/>
          <p:cNvGrpSpPr/>
          <p:nvPr/>
        </p:nvGrpSpPr>
        <p:grpSpPr>
          <a:xfrm>
            <a:off x="9980523" y="2340468"/>
            <a:ext cx="3774400" cy="4517696"/>
            <a:chOff x="7485392" y="1755351"/>
            <a:chExt cx="2830800" cy="3388272"/>
          </a:xfrm>
        </p:grpSpPr>
        <p:sp>
          <p:nvSpPr>
            <p:cNvPr id="68" name="Google Shape;68;p7"/>
            <p:cNvSpPr/>
            <p:nvPr/>
          </p:nvSpPr>
          <p:spPr>
            <a:xfrm>
              <a:off x="8005394" y="2926923"/>
              <a:ext cx="2078100" cy="22167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7"/>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7"/>
          <p:cNvSpPr txBox="1">
            <a:spLocks noGrp="1"/>
          </p:cNvSpPr>
          <p:nvPr>
            <p:ph type="title"/>
          </p:nvPr>
        </p:nvSpPr>
        <p:spPr>
          <a:xfrm>
            <a:off x="1219433" y="661167"/>
            <a:ext cx="71316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1" name="Google Shape;71;p7"/>
          <p:cNvSpPr txBox="1">
            <a:spLocks noGrp="1"/>
          </p:cNvSpPr>
          <p:nvPr>
            <p:ph type="body" idx="1"/>
          </p:nvPr>
        </p:nvSpPr>
        <p:spPr>
          <a:xfrm>
            <a:off x="1219433" y="2112567"/>
            <a:ext cx="4352000" cy="3942800"/>
          </a:xfrm>
          <a:prstGeom prst="rect">
            <a:avLst/>
          </a:prstGeom>
        </p:spPr>
        <p:txBody>
          <a:bodyPr spcFirstLastPara="1" wrap="square" lIns="0" tIns="0" rIns="0" bIns="0" anchor="t" anchorCtr="0">
            <a:noAutofit/>
          </a:bodyPr>
          <a:lstStyle>
            <a:lvl1pPr marL="609585" lvl="0" indent="-457189" rtl="0">
              <a:spcBef>
                <a:spcPts val="800"/>
              </a:spcBef>
              <a:spcAft>
                <a:spcPts val="0"/>
              </a:spcAft>
              <a:buClr>
                <a:srgbClr val="16577B"/>
              </a:buClr>
              <a:buSzPts val="1800"/>
              <a:buChar char="▰"/>
              <a:defRPr sz="2400">
                <a:solidFill>
                  <a:srgbClr val="16577B"/>
                </a:solidFill>
              </a:defRPr>
            </a:lvl1pPr>
            <a:lvl2pPr marL="1219170" lvl="1" indent="-457189" rtl="0">
              <a:spcBef>
                <a:spcPts val="0"/>
              </a:spcBef>
              <a:spcAft>
                <a:spcPts val="0"/>
              </a:spcAft>
              <a:buClr>
                <a:srgbClr val="16577B"/>
              </a:buClr>
              <a:buSzPts val="1800"/>
              <a:buChar char="╺"/>
              <a:defRPr sz="2400">
                <a:solidFill>
                  <a:srgbClr val="16577B"/>
                </a:solidFill>
              </a:defRPr>
            </a:lvl2pPr>
            <a:lvl3pPr marL="1828754" lvl="2" indent="-457189" rtl="0">
              <a:spcBef>
                <a:spcPts val="0"/>
              </a:spcBef>
              <a:spcAft>
                <a:spcPts val="0"/>
              </a:spcAft>
              <a:buClr>
                <a:srgbClr val="16577B"/>
              </a:buClr>
              <a:buSzPts val="1800"/>
              <a:buChar char="╺"/>
              <a:defRPr sz="2400">
                <a:solidFill>
                  <a:srgbClr val="16577B"/>
                </a:solidFill>
              </a:defRPr>
            </a:lvl3pPr>
            <a:lvl4pPr marL="2438339" lvl="3" indent="-457189" rtl="0">
              <a:spcBef>
                <a:spcPts val="0"/>
              </a:spcBef>
              <a:spcAft>
                <a:spcPts val="0"/>
              </a:spcAft>
              <a:buClr>
                <a:srgbClr val="16577B"/>
              </a:buClr>
              <a:buSzPts val="1800"/>
              <a:buChar char="╺"/>
              <a:defRPr sz="2400">
                <a:solidFill>
                  <a:srgbClr val="16577B"/>
                </a:solidFill>
              </a:defRPr>
            </a:lvl4pPr>
            <a:lvl5pPr marL="3047924" lvl="4" indent="-457189" rtl="0">
              <a:spcBef>
                <a:spcPts val="0"/>
              </a:spcBef>
              <a:spcAft>
                <a:spcPts val="0"/>
              </a:spcAft>
              <a:buClr>
                <a:srgbClr val="16577B"/>
              </a:buClr>
              <a:buSzPts val="1800"/>
              <a:buChar char="○"/>
              <a:defRPr sz="2400">
                <a:solidFill>
                  <a:srgbClr val="16577B"/>
                </a:solidFill>
              </a:defRPr>
            </a:lvl5pPr>
            <a:lvl6pPr marL="3657509" lvl="5" indent="-457189" rtl="0">
              <a:spcBef>
                <a:spcPts val="0"/>
              </a:spcBef>
              <a:spcAft>
                <a:spcPts val="0"/>
              </a:spcAft>
              <a:buClr>
                <a:srgbClr val="16577B"/>
              </a:buClr>
              <a:buSzPts val="1800"/>
              <a:buChar char="■"/>
              <a:defRPr sz="2400">
                <a:solidFill>
                  <a:srgbClr val="16577B"/>
                </a:solidFill>
              </a:defRPr>
            </a:lvl6pPr>
            <a:lvl7pPr marL="4267093" lvl="6" indent="-457189" rtl="0">
              <a:spcBef>
                <a:spcPts val="0"/>
              </a:spcBef>
              <a:spcAft>
                <a:spcPts val="0"/>
              </a:spcAft>
              <a:buClr>
                <a:srgbClr val="16577B"/>
              </a:buClr>
              <a:buSzPts val="1800"/>
              <a:buChar char="●"/>
              <a:defRPr sz="2400">
                <a:solidFill>
                  <a:srgbClr val="16577B"/>
                </a:solidFill>
              </a:defRPr>
            </a:lvl7pPr>
            <a:lvl8pPr marL="4876678" lvl="7" indent="-457189" rtl="0">
              <a:spcBef>
                <a:spcPts val="0"/>
              </a:spcBef>
              <a:spcAft>
                <a:spcPts val="0"/>
              </a:spcAft>
              <a:buClr>
                <a:srgbClr val="16577B"/>
              </a:buClr>
              <a:buSzPts val="1800"/>
              <a:buChar char="○"/>
              <a:defRPr sz="2400">
                <a:solidFill>
                  <a:srgbClr val="16577B"/>
                </a:solidFill>
              </a:defRPr>
            </a:lvl8pPr>
            <a:lvl9pPr marL="5486263" lvl="8" indent="-457189" rtl="0">
              <a:spcBef>
                <a:spcPts val="0"/>
              </a:spcBef>
              <a:spcAft>
                <a:spcPts val="0"/>
              </a:spcAft>
              <a:buClr>
                <a:srgbClr val="16577B"/>
              </a:buClr>
              <a:buSzPts val="1800"/>
              <a:buChar char="■"/>
              <a:defRPr sz="2400">
                <a:solidFill>
                  <a:srgbClr val="16577B"/>
                </a:solidFill>
              </a:defRPr>
            </a:lvl9pPr>
          </a:lstStyle>
          <a:p>
            <a:endParaRPr/>
          </a:p>
        </p:txBody>
      </p:sp>
      <p:sp>
        <p:nvSpPr>
          <p:cNvPr id="72" name="Google Shape;72;p7"/>
          <p:cNvSpPr txBox="1">
            <a:spLocks noGrp="1"/>
          </p:cNvSpPr>
          <p:nvPr>
            <p:ph type="body" idx="2"/>
          </p:nvPr>
        </p:nvSpPr>
        <p:spPr>
          <a:xfrm>
            <a:off x="6200237" y="2112567"/>
            <a:ext cx="4352000" cy="3942800"/>
          </a:xfrm>
          <a:prstGeom prst="rect">
            <a:avLst/>
          </a:prstGeom>
        </p:spPr>
        <p:txBody>
          <a:bodyPr spcFirstLastPara="1" wrap="square" lIns="0" tIns="0" rIns="0" bIns="0" anchor="t" anchorCtr="0">
            <a:noAutofit/>
          </a:bodyPr>
          <a:lstStyle>
            <a:lvl1pPr marL="609585" lvl="0" indent="-457189" rtl="0">
              <a:spcBef>
                <a:spcPts val="800"/>
              </a:spcBef>
              <a:spcAft>
                <a:spcPts val="0"/>
              </a:spcAft>
              <a:buClr>
                <a:srgbClr val="16577B"/>
              </a:buClr>
              <a:buSzPts val="1800"/>
              <a:buChar char="▰"/>
              <a:defRPr sz="2400">
                <a:solidFill>
                  <a:srgbClr val="16577B"/>
                </a:solidFill>
              </a:defRPr>
            </a:lvl1pPr>
            <a:lvl2pPr marL="1219170" lvl="1" indent="-457189" rtl="0">
              <a:spcBef>
                <a:spcPts val="0"/>
              </a:spcBef>
              <a:spcAft>
                <a:spcPts val="0"/>
              </a:spcAft>
              <a:buClr>
                <a:srgbClr val="16577B"/>
              </a:buClr>
              <a:buSzPts val="1800"/>
              <a:buChar char="╺"/>
              <a:defRPr sz="2400">
                <a:solidFill>
                  <a:srgbClr val="16577B"/>
                </a:solidFill>
              </a:defRPr>
            </a:lvl2pPr>
            <a:lvl3pPr marL="1828754" lvl="2" indent="-457189" rtl="0">
              <a:spcBef>
                <a:spcPts val="0"/>
              </a:spcBef>
              <a:spcAft>
                <a:spcPts val="0"/>
              </a:spcAft>
              <a:buClr>
                <a:srgbClr val="16577B"/>
              </a:buClr>
              <a:buSzPts val="1800"/>
              <a:buChar char="╺"/>
              <a:defRPr sz="2400">
                <a:solidFill>
                  <a:srgbClr val="16577B"/>
                </a:solidFill>
              </a:defRPr>
            </a:lvl3pPr>
            <a:lvl4pPr marL="2438339" lvl="3" indent="-457189" rtl="0">
              <a:spcBef>
                <a:spcPts val="0"/>
              </a:spcBef>
              <a:spcAft>
                <a:spcPts val="0"/>
              </a:spcAft>
              <a:buClr>
                <a:srgbClr val="16577B"/>
              </a:buClr>
              <a:buSzPts val="1800"/>
              <a:buChar char="╺"/>
              <a:defRPr sz="2400">
                <a:solidFill>
                  <a:srgbClr val="16577B"/>
                </a:solidFill>
              </a:defRPr>
            </a:lvl4pPr>
            <a:lvl5pPr marL="3047924" lvl="4" indent="-457189" rtl="0">
              <a:spcBef>
                <a:spcPts val="0"/>
              </a:spcBef>
              <a:spcAft>
                <a:spcPts val="0"/>
              </a:spcAft>
              <a:buClr>
                <a:srgbClr val="16577B"/>
              </a:buClr>
              <a:buSzPts val="1800"/>
              <a:buChar char="○"/>
              <a:defRPr sz="2400">
                <a:solidFill>
                  <a:srgbClr val="16577B"/>
                </a:solidFill>
              </a:defRPr>
            </a:lvl5pPr>
            <a:lvl6pPr marL="3657509" lvl="5" indent="-457189" rtl="0">
              <a:spcBef>
                <a:spcPts val="0"/>
              </a:spcBef>
              <a:spcAft>
                <a:spcPts val="0"/>
              </a:spcAft>
              <a:buClr>
                <a:srgbClr val="16577B"/>
              </a:buClr>
              <a:buSzPts val="1800"/>
              <a:buChar char="■"/>
              <a:defRPr sz="2400">
                <a:solidFill>
                  <a:srgbClr val="16577B"/>
                </a:solidFill>
              </a:defRPr>
            </a:lvl6pPr>
            <a:lvl7pPr marL="4267093" lvl="6" indent="-457189" rtl="0">
              <a:spcBef>
                <a:spcPts val="0"/>
              </a:spcBef>
              <a:spcAft>
                <a:spcPts val="0"/>
              </a:spcAft>
              <a:buClr>
                <a:srgbClr val="16577B"/>
              </a:buClr>
              <a:buSzPts val="1800"/>
              <a:buChar char="●"/>
              <a:defRPr sz="2400">
                <a:solidFill>
                  <a:srgbClr val="16577B"/>
                </a:solidFill>
              </a:defRPr>
            </a:lvl7pPr>
            <a:lvl8pPr marL="4876678" lvl="7" indent="-457189" rtl="0">
              <a:spcBef>
                <a:spcPts val="0"/>
              </a:spcBef>
              <a:spcAft>
                <a:spcPts val="0"/>
              </a:spcAft>
              <a:buClr>
                <a:srgbClr val="16577B"/>
              </a:buClr>
              <a:buSzPts val="1800"/>
              <a:buChar char="○"/>
              <a:defRPr sz="2400">
                <a:solidFill>
                  <a:srgbClr val="16577B"/>
                </a:solidFill>
              </a:defRPr>
            </a:lvl8pPr>
            <a:lvl9pPr marL="5486263" lvl="8" indent="-457189" rtl="0">
              <a:spcBef>
                <a:spcPts val="0"/>
              </a:spcBef>
              <a:spcAft>
                <a:spcPts val="0"/>
              </a:spcAft>
              <a:buClr>
                <a:srgbClr val="16577B"/>
              </a:buClr>
              <a:buSzPts val="1800"/>
              <a:buChar char="■"/>
              <a:defRPr sz="2400">
                <a:solidFill>
                  <a:srgbClr val="16577B"/>
                </a:solidFill>
              </a:defRPr>
            </a:lvl9pPr>
          </a:lstStyle>
          <a:p>
            <a:endParaRPr/>
          </a:p>
        </p:txBody>
      </p:sp>
      <p:sp>
        <p:nvSpPr>
          <p:cNvPr id="73" name="Google Shape;73;p7"/>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74" name="Google Shape;74;p7"/>
          <p:cNvGrpSpPr/>
          <p:nvPr/>
        </p:nvGrpSpPr>
        <p:grpSpPr>
          <a:xfrm>
            <a:off x="-418255" y="-24499"/>
            <a:ext cx="1823720" cy="2182673"/>
            <a:chOff x="-313691" y="-18375"/>
            <a:chExt cx="1367790" cy="1637005"/>
          </a:xfrm>
        </p:grpSpPr>
        <p:sp>
          <p:nvSpPr>
            <p:cNvPr id="75" name="Google Shape;75;p7"/>
            <p:cNvSpPr/>
            <p:nvPr/>
          </p:nvSpPr>
          <p:spPr>
            <a:xfrm>
              <a:off x="-313691" y="813730"/>
              <a:ext cx="754800" cy="8049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7"/>
            <p:cNvSpPr/>
            <p:nvPr/>
          </p:nvSpPr>
          <p:spPr>
            <a:xfrm>
              <a:off x="53899" y="237925"/>
              <a:ext cx="1000200" cy="10668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7"/>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2076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lt1"/>
        </a:solidFill>
        <a:effectLst/>
      </p:bgPr>
    </p:bg>
    <p:spTree>
      <p:nvGrpSpPr>
        <p:cNvPr id="1" name="Shape 78"/>
        <p:cNvGrpSpPr/>
        <p:nvPr/>
      </p:nvGrpSpPr>
      <p:grpSpPr>
        <a:xfrm>
          <a:off x="0" y="0"/>
          <a:ext cx="0" cy="0"/>
          <a:chOff x="0" y="0"/>
          <a:chExt cx="0" cy="0"/>
        </a:xfrm>
      </p:grpSpPr>
      <p:grpSp>
        <p:nvGrpSpPr>
          <p:cNvPr id="79" name="Google Shape;79;p8"/>
          <p:cNvGrpSpPr/>
          <p:nvPr/>
        </p:nvGrpSpPr>
        <p:grpSpPr>
          <a:xfrm>
            <a:off x="9980523" y="2340468"/>
            <a:ext cx="3774400" cy="4517696"/>
            <a:chOff x="7485392" y="1755351"/>
            <a:chExt cx="2830800" cy="3388272"/>
          </a:xfrm>
        </p:grpSpPr>
        <p:sp>
          <p:nvSpPr>
            <p:cNvPr id="80" name="Google Shape;80;p8"/>
            <p:cNvSpPr/>
            <p:nvPr/>
          </p:nvSpPr>
          <p:spPr>
            <a:xfrm>
              <a:off x="8005394" y="2926923"/>
              <a:ext cx="2078100" cy="22167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a:off x="1219433" y="661167"/>
            <a:ext cx="75360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83" name="Google Shape;83;p8"/>
          <p:cNvSpPr txBox="1">
            <a:spLocks noGrp="1"/>
          </p:cNvSpPr>
          <p:nvPr>
            <p:ph type="body" idx="1"/>
          </p:nvPr>
        </p:nvSpPr>
        <p:spPr>
          <a:xfrm>
            <a:off x="1219433" y="2112567"/>
            <a:ext cx="2902800" cy="3942800"/>
          </a:xfrm>
          <a:prstGeom prst="rect">
            <a:avLst/>
          </a:prstGeom>
        </p:spPr>
        <p:txBody>
          <a:bodyPr spcFirstLastPara="1" wrap="square" lIns="0" tIns="0" rIns="0" bIns="0" anchor="t" anchorCtr="0">
            <a:noAutofit/>
          </a:bodyPr>
          <a:lstStyle>
            <a:lvl1pPr marL="609585" lvl="0" indent="-423323" rtl="0">
              <a:spcBef>
                <a:spcPts val="800"/>
              </a:spcBef>
              <a:spcAft>
                <a:spcPts val="0"/>
              </a:spcAft>
              <a:buClr>
                <a:srgbClr val="16577B"/>
              </a:buClr>
              <a:buSzPts val="1400"/>
              <a:buChar char="▰"/>
              <a:defRPr sz="1867">
                <a:solidFill>
                  <a:srgbClr val="16577B"/>
                </a:solidFill>
              </a:defRPr>
            </a:lvl1pPr>
            <a:lvl2pPr marL="1219170" lvl="1" indent="-423323" rtl="0">
              <a:spcBef>
                <a:spcPts val="0"/>
              </a:spcBef>
              <a:spcAft>
                <a:spcPts val="0"/>
              </a:spcAft>
              <a:buClr>
                <a:srgbClr val="16577B"/>
              </a:buClr>
              <a:buSzPts val="1400"/>
              <a:buChar char="╺"/>
              <a:defRPr sz="1867">
                <a:solidFill>
                  <a:srgbClr val="16577B"/>
                </a:solidFill>
              </a:defRPr>
            </a:lvl2pPr>
            <a:lvl3pPr marL="1828754" lvl="2" indent="-423323" rtl="0">
              <a:spcBef>
                <a:spcPts val="0"/>
              </a:spcBef>
              <a:spcAft>
                <a:spcPts val="0"/>
              </a:spcAft>
              <a:buClr>
                <a:srgbClr val="16577B"/>
              </a:buClr>
              <a:buSzPts val="1400"/>
              <a:buChar char="╺"/>
              <a:defRPr sz="1867">
                <a:solidFill>
                  <a:srgbClr val="16577B"/>
                </a:solidFill>
              </a:defRPr>
            </a:lvl3pPr>
            <a:lvl4pPr marL="2438339" lvl="3" indent="-423323" rtl="0">
              <a:spcBef>
                <a:spcPts val="0"/>
              </a:spcBef>
              <a:spcAft>
                <a:spcPts val="0"/>
              </a:spcAft>
              <a:buClr>
                <a:srgbClr val="16577B"/>
              </a:buClr>
              <a:buSzPts val="1400"/>
              <a:buChar char="╺"/>
              <a:defRPr sz="1867">
                <a:solidFill>
                  <a:srgbClr val="16577B"/>
                </a:solidFill>
              </a:defRPr>
            </a:lvl4pPr>
            <a:lvl5pPr marL="3047924" lvl="4" indent="-423323" rtl="0">
              <a:spcBef>
                <a:spcPts val="0"/>
              </a:spcBef>
              <a:spcAft>
                <a:spcPts val="0"/>
              </a:spcAft>
              <a:buClr>
                <a:srgbClr val="16577B"/>
              </a:buClr>
              <a:buSzPts val="1400"/>
              <a:buChar char="○"/>
              <a:defRPr sz="1867">
                <a:solidFill>
                  <a:srgbClr val="16577B"/>
                </a:solidFill>
              </a:defRPr>
            </a:lvl5pPr>
            <a:lvl6pPr marL="3657509" lvl="5" indent="-423323" rtl="0">
              <a:spcBef>
                <a:spcPts val="0"/>
              </a:spcBef>
              <a:spcAft>
                <a:spcPts val="0"/>
              </a:spcAft>
              <a:buClr>
                <a:srgbClr val="16577B"/>
              </a:buClr>
              <a:buSzPts val="1400"/>
              <a:buChar char="■"/>
              <a:defRPr sz="1867">
                <a:solidFill>
                  <a:srgbClr val="16577B"/>
                </a:solidFill>
              </a:defRPr>
            </a:lvl6pPr>
            <a:lvl7pPr marL="4267093" lvl="6" indent="-423323" rtl="0">
              <a:spcBef>
                <a:spcPts val="0"/>
              </a:spcBef>
              <a:spcAft>
                <a:spcPts val="0"/>
              </a:spcAft>
              <a:buClr>
                <a:srgbClr val="16577B"/>
              </a:buClr>
              <a:buSzPts val="1400"/>
              <a:buChar char="●"/>
              <a:defRPr sz="1867">
                <a:solidFill>
                  <a:srgbClr val="16577B"/>
                </a:solidFill>
              </a:defRPr>
            </a:lvl7pPr>
            <a:lvl8pPr marL="4876678" lvl="7" indent="-423323" rtl="0">
              <a:spcBef>
                <a:spcPts val="0"/>
              </a:spcBef>
              <a:spcAft>
                <a:spcPts val="0"/>
              </a:spcAft>
              <a:buClr>
                <a:srgbClr val="16577B"/>
              </a:buClr>
              <a:buSzPts val="1400"/>
              <a:buChar char="○"/>
              <a:defRPr sz="1867">
                <a:solidFill>
                  <a:srgbClr val="16577B"/>
                </a:solidFill>
              </a:defRPr>
            </a:lvl8pPr>
            <a:lvl9pPr marL="5486263" lvl="8" indent="-423323" rtl="0">
              <a:spcBef>
                <a:spcPts val="0"/>
              </a:spcBef>
              <a:spcAft>
                <a:spcPts val="0"/>
              </a:spcAft>
              <a:buClr>
                <a:srgbClr val="16577B"/>
              </a:buClr>
              <a:buSzPts val="1400"/>
              <a:buChar char="■"/>
              <a:defRPr sz="1867">
                <a:solidFill>
                  <a:srgbClr val="16577B"/>
                </a:solidFill>
              </a:defRPr>
            </a:lvl9pPr>
          </a:lstStyle>
          <a:p>
            <a:endParaRPr/>
          </a:p>
        </p:txBody>
      </p:sp>
      <p:sp>
        <p:nvSpPr>
          <p:cNvPr id="84" name="Google Shape;84;p8"/>
          <p:cNvSpPr txBox="1">
            <a:spLocks noGrp="1"/>
          </p:cNvSpPr>
          <p:nvPr>
            <p:ph type="body" idx="2"/>
          </p:nvPr>
        </p:nvSpPr>
        <p:spPr>
          <a:xfrm>
            <a:off x="4434431" y="2112567"/>
            <a:ext cx="2902800" cy="3942800"/>
          </a:xfrm>
          <a:prstGeom prst="rect">
            <a:avLst/>
          </a:prstGeom>
        </p:spPr>
        <p:txBody>
          <a:bodyPr spcFirstLastPara="1" wrap="square" lIns="0" tIns="0" rIns="0" bIns="0" anchor="t" anchorCtr="0">
            <a:noAutofit/>
          </a:bodyPr>
          <a:lstStyle>
            <a:lvl1pPr marL="609585" lvl="0" indent="-423323" rtl="0">
              <a:spcBef>
                <a:spcPts val="800"/>
              </a:spcBef>
              <a:spcAft>
                <a:spcPts val="0"/>
              </a:spcAft>
              <a:buClr>
                <a:srgbClr val="16577B"/>
              </a:buClr>
              <a:buSzPts val="1400"/>
              <a:buChar char="▰"/>
              <a:defRPr sz="1867">
                <a:solidFill>
                  <a:srgbClr val="16577B"/>
                </a:solidFill>
              </a:defRPr>
            </a:lvl1pPr>
            <a:lvl2pPr marL="1219170" lvl="1" indent="-423323" rtl="0">
              <a:spcBef>
                <a:spcPts val="0"/>
              </a:spcBef>
              <a:spcAft>
                <a:spcPts val="0"/>
              </a:spcAft>
              <a:buClr>
                <a:srgbClr val="16577B"/>
              </a:buClr>
              <a:buSzPts val="1400"/>
              <a:buChar char="╺"/>
              <a:defRPr sz="1867">
                <a:solidFill>
                  <a:srgbClr val="16577B"/>
                </a:solidFill>
              </a:defRPr>
            </a:lvl2pPr>
            <a:lvl3pPr marL="1828754" lvl="2" indent="-423323" rtl="0">
              <a:spcBef>
                <a:spcPts val="0"/>
              </a:spcBef>
              <a:spcAft>
                <a:spcPts val="0"/>
              </a:spcAft>
              <a:buClr>
                <a:srgbClr val="16577B"/>
              </a:buClr>
              <a:buSzPts val="1400"/>
              <a:buChar char="╺"/>
              <a:defRPr sz="1867">
                <a:solidFill>
                  <a:srgbClr val="16577B"/>
                </a:solidFill>
              </a:defRPr>
            </a:lvl3pPr>
            <a:lvl4pPr marL="2438339" lvl="3" indent="-423323" rtl="0">
              <a:spcBef>
                <a:spcPts val="0"/>
              </a:spcBef>
              <a:spcAft>
                <a:spcPts val="0"/>
              </a:spcAft>
              <a:buClr>
                <a:srgbClr val="16577B"/>
              </a:buClr>
              <a:buSzPts val="1400"/>
              <a:buChar char="╺"/>
              <a:defRPr sz="1867">
                <a:solidFill>
                  <a:srgbClr val="16577B"/>
                </a:solidFill>
              </a:defRPr>
            </a:lvl4pPr>
            <a:lvl5pPr marL="3047924" lvl="4" indent="-423323" rtl="0">
              <a:spcBef>
                <a:spcPts val="0"/>
              </a:spcBef>
              <a:spcAft>
                <a:spcPts val="0"/>
              </a:spcAft>
              <a:buClr>
                <a:srgbClr val="16577B"/>
              </a:buClr>
              <a:buSzPts val="1400"/>
              <a:buChar char="○"/>
              <a:defRPr sz="1867">
                <a:solidFill>
                  <a:srgbClr val="16577B"/>
                </a:solidFill>
              </a:defRPr>
            </a:lvl5pPr>
            <a:lvl6pPr marL="3657509" lvl="5" indent="-423323" rtl="0">
              <a:spcBef>
                <a:spcPts val="0"/>
              </a:spcBef>
              <a:spcAft>
                <a:spcPts val="0"/>
              </a:spcAft>
              <a:buClr>
                <a:srgbClr val="16577B"/>
              </a:buClr>
              <a:buSzPts val="1400"/>
              <a:buChar char="■"/>
              <a:defRPr sz="1867">
                <a:solidFill>
                  <a:srgbClr val="16577B"/>
                </a:solidFill>
              </a:defRPr>
            </a:lvl6pPr>
            <a:lvl7pPr marL="4267093" lvl="6" indent="-423323" rtl="0">
              <a:spcBef>
                <a:spcPts val="0"/>
              </a:spcBef>
              <a:spcAft>
                <a:spcPts val="0"/>
              </a:spcAft>
              <a:buClr>
                <a:srgbClr val="16577B"/>
              </a:buClr>
              <a:buSzPts val="1400"/>
              <a:buChar char="●"/>
              <a:defRPr sz="1867">
                <a:solidFill>
                  <a:srgbClr val="16577B"/>
                </a:solidFill>
              </a:defRPr>
            </a:lvl7pPr>
            <a:lvl8pPr marL="4876678" lvl="7" indent="-423323" rtl="0">
              <a:spcBef>
                <a:spcPts val="0"/>
              </a:spcBef>
              <a:spcAft>
                <a:spcPts val="0"/>
              </a:spcAft>
              <a:buClr>
                <a:srgbClr val="16577B"/>
              </a:buClr>
              <a:buSzPts val="1400"/>
              <a:buChar char="○"/>
              <a:defRPr sz="1867">
                <a:solidFill>
                  <a:srgbClr val="16577B"/>
                </a:solidFill>
              </a:defRPr>
            </a:lvl8pPr>
            <a:lvl9pPr marL="5486263" lvl="8" indent="-423323" rtl="0">
              <a:spcBef>
                <a:spcPts val="0"/>
              </a:spcBef>
              <a:spcAft>
                <a:spcPts val="0"/>
              </a:spcAft>
              <a:buClr>
                <a:srgbClr val="16577B"/>
              </a:buClr>
              <a:buSzPts val="1400"/>
              <a:buChar char="■"/>
              <a:defRPr sz="1867">
                <a:solidFill>
                  <a:srgbClr val="16577B"/>
                </a:solidFill>
              </a:defRPr>
            </a:lvl9pPr>
          </a:lstStyle>
          <a:p>
            <a:endParaRPr/>
          </a:p>
        </p:txBody>
      </p:sp>
      <p:sp>
        <p:nvSpPr>
          <p:cNvPr id="85" name="Google Shape;85;p8"/>
          <p:cNvSpPr txBox="1">
            <a:spLocks noGrp="1"/>
          </p:cNvSpPr>
          <p:nvPr>
            <p:ph type="body" idx="3"/>
          </p:nvPr>
        </p:nvSpPr>
        <p:spPr>
          <a:xfrm>
            <a:off x="7649429" y="2112567"/>
            <a:ext cx="2902800" cy="3942800"/>
          </a:xfrm>
          <a:prstGeom prst="rect">
            <a:avLst/>
          </a:prstGeom>
        </p:spPr>
        <p:txBody>
          <a:bodyPr spcFirstLastPara="1" wrap="square" lIns="0" tIns="0" rIns="0" bIns="0" anchor="t" anchorCtr="0">
            <a:noAutofit/>
          </a:bodyPr>
          <a:lstStyle>
            <a:lvl1pPr marL="609585" lvl="0" indent="-423323" rtl="0">
              <a:spcBef>
                <a:spcPts val="800"/>
              </a:spcBef>
              <a:spcAft>
                <a:spcPts val="0"/>
              </a:spcAft>
              <a:buClr>
                <a:srgbClr val="16577B"/>
              </a:buClr>
              <a:buSzPts val="1400"/>
              <a:buChar char="▰"/>
              <a:defRPr sz="1867">
                <a:solidFill>
                  <a:srgbClr val="16577B"/>
                </a:solidFill>
              </a:defRPr>
            </a:lvl1pPr>
            <a:lvl2pPr marL="1219170" lvl="1" indent="-423323" rtl="0">
              <a:spcBef>
                <a:spcPts val="0"/>
              </a:spcBef>
              <a:spcAft>
                <a:spcPts val="0"/>
              </a:spcAft>
              <a:buClr>
                <a:srgbClr val="16577B"/>
              </a:buClr>
              <a:buSzPts val="1400"/>
              <a:buChar char="╺"/>
              <a:defRPr sz="1867">
                <a:solidFill>
                  <a:srgbClr val="16577B"/>
                </a:solidFill>
              </a:defRPr>
            </a:lvl2pPr>
            <a:lvl3pPr marL="1828754" lvl="2" indent="-423323" rtl="0">
              <a:spcBef>
                <a:spcPts val="0"/>
              </a:spcBef>
              <a:spcAft>
                <a:spcPts val="0"/>
              </a:spcAft>
              <a:buClr>
                <a:srgbClr val="16577B"/>
              </a:buClr>
              <a:buSzPts val="1400"/>
              <a:buChar char="╺"/>
              <a:defRPr sz="1867">
                <a:solidFill>
                  <a:srgbClr val="16577B"/>
                </a:solidFill>
              </a:defRPr>
            </a:lvl3pPr>
            <a:lvl4pPr marL="2438339" lvl="3" indent="-423323" rtl="0">
              <a:spcBef>
                <a:spcPts val="0"/>
              </a:spcBef>
              <a:spcAft>
                <a:spcPts val="0"/>
              </a:spcAft>
              <a:buClr>
                <a:srgbClr val="16577B"/>
              </a:buClr>
              <a:buSzPts val="1400"/>
              <a:buChar char="╺"/>
              <a:defRPr sz="1867">
                <a:solidFill>
                  <a:srgbClr val="16577B"/>
                </a:solidFill>
              </a:defRPr>
            </a:lvl4pPr>
            <a:lvl5pPr marL="3047924" lvl="4" indent="-423323" rtl="0">
              <a:spcBef>
                <a:spcPts val="0"/>
              </a:spcBef>
              <a:spcAft>
                <a:spcPts val="0"/>
              </a:spcAft>
              <a:buClr>
                <a:srgbClr val="16577B"/>
              </a:buClr>
              <a:buSzPts val="1400"/>
              <a:buChar char="○"/>
              <a:defRPr sz="1867">
                <a:solidFill>
                  <a:srgbClr val="16577B"/>
                </a:solidFill>
              </a:defRPr>
            </a:lvl5pPr>
            <a:lvl6pPr marL="3657509" lvl="5" indent="-423323" rtl="0">
              <a:spcBef>
                <a:spcPts val="0"/>
              </a:spcBef>
              <a:spcAft>
                <a:spcPts val="0"/>
              </a:spcAft>
              <a:buClr>
                <a:srgbClr val="16577B"/>
              </a:buClr>
              <a:buSzPts val="1400"/>
              <a:buChar char="■"/>
              <a:defRPr sz="1867">
                <a:solidFill>
                  <a:srgbClr val="16577B"/>
                </a:solidFill>
              </a:defRPr>
            </a:lvl6pPr>
            <a:lvl7pPr marL="4267093" lvl="6" indent="-423323" rtl="0">
              <a:spcBef>
                <a:spcPts val="0"/>
              </a:spcBef>
              <a:spcAft>
                <a:spcPts val="0"/>
              </a:spcAft>
              <a:buClr>
                <a:srgbClr val="16577B"/>
              </a:buClr>
              <a:buSzPts val="1400"/>
              <a:buChar char="●"/>
              <a:defRPr sz="1867">
                <a:solidFill>
                  <a:srgbClr val="16577B"/>
                </a:solidFill>
              </a:defRPr>
            </a:lvl7pPr>
            <a:lvl8pPr marL="4876678" lvl="7" indent="-423323" rtl="0">
              <a:spcBef>
                <a:spcPts val="0"/>
              </a:spcBef>
              <a:spcAft>
                <a:spcPts val="0"/>
              </a:spcAft>
              <a:buClr>
                <a:srgbClr val="16577B"/>
              </a:buClr>
              <a:buSzPts val="1400"/>
              <a:buChar char="○"/>
              <a:defRPr sz="1867">
                <a:solidFill>
                  <a:srgbClr val="16577B"/>
                </a:solidFill>
              </a:defRPr>
            </a:lvl8pPr>
            <a:lvl9pPr marL="5486263" lvl="8" indent="-423323" rtl="0">
              <a:spcBef>
                <a:spcPts val="0"/>
              </a:spcBef>
              <a:spcAft>
                <a:spcPts val="0"/>
              </a:spcAft>
              <a:buClr>
                <a:srgbClr val="16577B"/>
              </a:buClr>
              <a:buSzPts val="1400"/>
              <a:buChar char="■"/>
              <a:defRPr sz="1867">
                <a:solidFill>
                  <a:srgbClr val="16577B"/>
                </a:solidFill>
              </a:defRPr>
            </a:lvl9pPr>
          </a:lstStyle>
          <a:p>
            <a:endParaRPr/>
          </a:p>
        </p:txBody>
      </p:sp>
      <p:sp>
        <p:nvSpPr>
          <p:cNvPr id="86" name="Google Shape;86;p8"/>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87" name="Google Shape;87;p8"/>
          <p:cNvGrpSpPr/>
          <p:nvPr/>
        </p:nvGrpSpPr>
        <p:grpSpPr>
          <a:xfrm>
            <a:off x="-418255" y="-24499"/>
            <a:ext cx="1823720" cy="2182673"/>
            <a:chOff x="-313691" y="-18375"/>
            <a:chExt cx="1367790" cy="1637005"/>
          </a:xfrm>
        </p:grpSpPr>
        <p:sp>
          <p:nvSpPr>
            <p:cNvPr id="88" name="Google Shape;88;p8"/>
            <p:cNvSpPr/>
            <p:nvPr/>
          </p:nvSpPr>
          <p:spPr>
            <a:xfrm>
              <a:off x="-313691" y="813730"/>
              <a:ext cx="754800" cy="8049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53899" y="237925"/>
              <a:ext cx="1000200" cy="1066800"/>
            </a:xfrm>
            <a:prstGeom prst="parallelogram">
              <a:avLst>
                <a:gd name="adj" fmla="val 59001"/>
              </a:avLst>
            </a:prstGeom>
            <a:gradFill>
              <a:gsLst>
                <a:gs pos="0">
                  <a:srgbClr val="16577B"/>
                </a:gs>
                <a:gs pos="100000">
                  <a:schemeClr val="accent5"/>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04107" y="-18375"/>
              <a:ext cx="420900" cy="4491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9511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91"/>
        <p:cNvGrpSpPr/>
        <p:nvPr/>
      </p:nvGrpSpPr>
      <p:grpSpPr>
        <a:xfrm>
          <a:off x="0" y="0"/>
          <a:ext cx="0" cy="0"/>
          <a:chOff x="0" y="0"/>
          <a:chExt cx="0" cy="0"/>
        </a:xfrm>
      </p:grpSpPr>
      <p:grpSp>
        <p:nvGrpSpPr>
          <p:cNvPr id="92" name="Google Shape;92;p9"/>
          <p:cNvGrpSpPr/>
          <p:nvPr/>
        </p:nvGrpSpPr>
        <p:grpSpPr>
          <a:xfrm>
            <a:off x="9980523" y="2340468"/>
            <a:ext cx="3774400" cy="4517696"/>
            <a:chOff x="7485392" y="1755351"/>
            <a:chExt cx="2830800" cy="3388272"/>
          </a:xfrm>
        </p:grpSpPr>
        <p:sp>
          <p:nvSpPr>
            <p:cNvPr id="93" name="Google Shape;93;p9"/>
            <p:cNvSpPr/>
            <p:nvPr/>
          </p:nvSpPr>
          <p:spPr>
            <a:xfrm>
              <a:off x="8005394" y="2926923"/>
              <a:ext cx="2078100" cy="2216700"/>
            </a:xfrm>
            <a:prstGeom prst="parallelogram">
              <a:avLst>
                <a:gd name="adj" fmla="val 59001"/>
              </a:avLst>
            </a:prstGeom>
            <a:gradFill>
              <a:gsLst>
                <a:gs pos="0">
                  <a:srgbClr val="16577B"/>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a:off x="7485392" y="1755351"/>
              <a:ext cx="2830800" cy="3019200"/>
            </a:xfrm>
            <a:prstGeom prst="parallelogram">
              <a:avLst>
                <a:gd name="adj" fmla="val 59001"/>
              </a:avLst>
            </a:prstGeom>
            <a:gradFill>
              <a:gsLst>
                <a:gs pos="0">
                  <a:srgbClr val="A9D1CA"/>
                </a:gs>
                <a:gs pos="54000">
                  <a:srgbClr val="BED1CE"/>
                </a:gs>
                <a:gs pos="72000">
                  <a:srgbClr val="CEDFDC"/>
                </a:gs>
                <a:gs pos="100000">
                  <a:srgbClr val="DAE7E6"/>
                </a:gs>
                <a:gs pos="100000">
                  <a:srgbClr val="73737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 name="Google Shape;95;p9"/>
          <p:cNvSpPr txBox="1">
            <a:spLocks noGrp="1"/>
          </p:cNvSpPr>
          <p:nvPr>
            <p:ph type="title"/>
          </p:nvPr>
        </p:nvSpPr>
        <p:spPr>
          <a:xfrm>
            <a:off x="1219433" y="661167"/>
            <a:ext cx="69604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96" name="Google Shape;96;p9"/>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97" name="Google Shape;97;p9"/>
          <p:cNvGrpSpPr/>
          <p:nvPr/>
        </p:nvGrpSpPr>
        <p:grpSpPr>
          <a:xfrm>
            <a:off x="-418255" y="-24499"/>
            <a:ext cx="1823720" cy="2182673"/>
            <a:chOff x="-313691" y="-18375"/>
            <a:chExt cx="1367790" cy="1637005"/>
          </a:xfrm>
        </p:grpSpPr>
        <p:sp>
          <p:nvSpPr>
            <p:cNvPr id="98" name="Google Shape;98;p9"/>
            <p:cNvSpPr/>
            <p:nvPr/>
          </p:nvSpPr>
          <p:spPr>
            <a:xfrm>
              <a:off x="-313691" y="813730"/>
              <a:ext cx="754800" cy="8049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53899" y="237925"/>
              <a:ext cx="1000200" cy="1066800"/>
            </a:xfrm>
            <a:prstGeom prst="parallelogram">
              <a:avLst>
                <a:gd name="adj" fmla="val 59001"/>
              </a:avLst>
            </a:prstGeom>
            <a:gradFill>
              <a:gsLst>
                <a:gs pos="0">
                  <a:srgbClr val="16577B"/>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304107" y="-18375"/>
              <a:ext cx="420900" cy="4491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solidFill>
          <a:srgbClr val="A9D1CA"/>
        </a:solidFill>
        <a:effectLst/>
      </p:bgPr>
    </p:bg>
    <p:spTree>
      <p:nvGrpSpPr>
        <p:cNvPr id="1" name="Shape 101"/>
        <p:cNvGrpSpPr/>
        <p:nvPr/>
      </p:nvGrpSpPr>
      <p:grpSpPr>
        <a:xfrm>
          <a:off x="0" y="0"/>
          <a:ext cx="0" cy="0"/>
          <a:chOff x="0" y="0"/>
          <a:chExt cx="0" cy="0"/>
        </a:xfrm>
      </p:grpSpPr>
      <p:grpSp>
        <p:nvGrpSpPr>
          <p:cNvPr id="102" name="Google Shape;102;p10"/>
          <p:cNvGrpSpPr/>
          <p:nvPr/>
        </p:nvGrpSpPr>
        <p:grpSpPr>
          <a:xfrm>
            <a:off x="9980523" y="2340468"/>
            <a:ext cx="3774400" cy="4517696"/>
            <a:chOff x="7485392" y="1755351"/>
            <a:chExt cx="2830800" cy="3388272"/>
          </a:xfrm>
        </p:grpSpPr>
        <p:sp>
          <p:nvSpPr>
            <p:cNvPr id="103" name="Google Shape;103;p10"/>
            <p:cNvSpPr/>
            <p:nvPr/>
          </p:nvSpPr>
          <p:spPr>
            <a:xfrm>
              <a:off x="8005394" y="2926923"/>
              <a:ext cx="2078100" cy="2216700"/>
            </a:xfrm>
            <a:prstGeom prst="parallelogram">
              <a:avLst>
                <a:gd name="adj" fmla="val 59001"/>
              </a:avLst>
            </a:prstGeom>
            <a:gradFill>
              <a:gsLst>
                <a:gs pos="0">
                  <a:srgbClr val="16577B"/>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7485392" y="1755351"/>
              <a:ext cx="2830800" cy="3019200"/>
            </a:xfrm>
            <a:prstGeom prst="parallelogram">
              <a:avLst>
                <a:gd name="adj" fmla="val 59001"/>
              </a:avLst>
            </a:prstGeom>
            <a:gradFill>
              <a:gsLst>
                <a:gs pos="0">
                  <a:srgbClr val="52A9AF"/>
                </a:gs>
                <a:gs pos="50000">
                  <a:srgbClr val="7BC5CA"/>
                </a:gs>
                <a:gs pos="100000">
                  <a:srgbClr val="B0D4D6"/>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rgbClr val="16577B"/>
              </a:buClr>
              <a:buSzPts val="2500"/>
              <a:buNone/>
              <a:defRPr>
                <a:solidFill>
                  <a:srgbClr val="16577B"/>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06" name="Google Shape;106;p10"/>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778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16577B"/>
            </a:gs>
            <a:gs pos="100000">
              <a:schemeClr val="accent5"/>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rgbClr val="FFFFFF"/>
              </a:buClr>
              <a:buSzPts val="2500"/>
              <a:buFont typeface="Proxima Nova"/>
              <a:buNone/>
              <a:defRPr sz="2500" b="1">
                <a:solidFill>
                  <a:srgbClr val="FFFFFF"/>
                </a:solidFill>
                <a:latin typeface="Proxima Nova"/>
                <a:ea typeface="Proxima Nova"/>
                <a:cs typeface="Proxima Nova"/>
                <a:sym typeface="Proxima Nova"/>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1pPr>
            <a:lvl2pPr marL="914400" lvl="1"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2pPr>
            <a:lvl3pPr marL="1371600" lvl="2"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3pPr>
            <a:lvl4pPr marL="1828800" lvl="3"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4pPr>
            <a:lvl5pPr marL="2286000" lvl="4"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5pPr>
            <a:lvl6pPr marL="2743200" lvl="5"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6pPr>
            <a:lvl7pPr marL="3200400" lvl="6"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7pPr>
            <a:lvl8pPr marL="3657600" lvl="7"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8pPr>
            <a:lvl9pPr marL="4114800" lvl="8" indent="-355600" rtl="0">
              <a:lnSpc>
                <a:spcPct val="115000"/>
              </a:lnSpc>
              <a:spcBef>
                <a:spcPts val="0"/>
              </a:spcBef>
              <a:spcAft>
                <a:spcPts val="0"/>
              </a:spcAft>
              <a:buClr>
                <a:srgbClr val="FFFFFF"/>
              </a:buClr>
              <a:buSzPts val="2000"/>
              <a:buFont typeface="Proxima Nova"/>
              <a:buChar char="■"/>
              <a:defRPr sz="2000">
                <a:solidFill>
                  <a:srgbClr val="FFFFFF"/>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lvl="0" algn="r" rtl="0">
              <a:buNone/>
              <a:defRPr sz="1600">
                <a:solidFill>
                  <a:schemeClr val="dk2"/>
                </a:solidFill>
                <a:latin typeface="IBM Plex Sans"/>
                <a:ea typeface="IBM Plex Sans"/>
                <a:cs typeface="IBM Plex Sans"/>
                <a:sym typeface="IBM Plex Sans"/>
              </a:defRPr>
            </a:lvl1pPr>
            <a:lvl2pPr lvl="1" algn="r" rtl="0">
              <a:buNone/>
              <a:defRPr sz="1600">
                <a:solidFill>
                  <a:schemeClr val="dk2"/>
                </a:solidFill>
                <a:latin typeface="IBM Plex Sans"/>
                <a:ea typeface="IBM Plex Sans"/>
                <a:cs typeface="IBM Plex Sans"/>
                <a:sym typeface="IBM Plex Sans"/>
              </a:defRPr>
            </a:lvl2pPr>
            <a:lvl3pPr lvl="2" algn="r" rtl="0">
              <a:buNone/>
              <a:defRPr sz="1600">
                <a:solidFill>
                  <a:schemeClr val="dk2"/>
                </a:solidFill>
                <a:latin typeface="IBM Plex Sans"/>
                <a:ea typeface="IBM Plex Sans"/>
                <a:cs typeface="IBM Plex Sans"/>
                <a:sym typeface="IBM Plex Sans"/>
              </a:defRPr>
            </a:lvl3pPr>
            <a:lvl4pPr lvl="3" algn="r" rtl="0">
              <a:buNone/>
              <a:defRPr sz="1600">
                <a:solidFill>
                  <a:schemeClr val="dk2"/>
                </a:solidFill>
                <a:latin typeface="IBM Plex Sans"/>
                <a:ea typeface="IBM Plex Sans"/>
                <a:cs typeface="IBM Plex Sans"/>
                <a:sym typeface="IBM Plex Sans"/>
              </a:defRPr>
            </a:lvl4pPr>
            <a:lvl5pPr lvl="4" algn="r" rtl="0">
              <a:buNone/>
              <a:defRPr sz="1600">
                <a:solidFill>
                  <a:schemeClr val="dk2"/>
                </a:solidFill>
                <a:latin typeface="IBM Plex Sans"/>
                <a:ea typeface="IBM Plex Sans"/>
                <a:cs typeface="IBM Plex Sans"/>
                <a:sym typeface="IBM Plex Sans"/>
              </a:defRPr>
            </a:lvl5pPr>
            <a:lvl6pPr lvl="5" algn="r" rtl="0">
              <a:buNone/>
              <a:defRPr sz="1600">
                <a:solidFill>
                  <a:schemeClr val="dk2"/>
                </a:solidFill>
                <a:latin typeface="IBM Plex Sans"/>
                <a:ea typeface="IBM Plex Sans"/>
                <a:cs typeface="IBM Plex Sans"/>
                <a:sym typeface="IBM Plex Sans"/>
              </a:defRPr>
            </a:lvl6pPr>
            <a:lvl7pPr lvl="6" algn="r" rtl="0">
              <a:buNone/>
              <a:defRPr sz="1600">
                <a:solidFill>
                  <a:schemeClr val="dk2"/>
                </a:solidFill>
                <a:latin typeface="IBM Plex Sans"/>
                <a:ea typeface="IBM Plex Sans"/>
                <a:cs typeface="IBM Plex Sans"/>
                <a:sym typeface="IBM Plex Sans"/>
              </a:defRPr>
            </a:lvl7pPr>
            <a:lvl8pPr lvl="7" algn="r" rtl="0">
              <a:buNone/>
              <a:defRPr sz="1600">
                <a:solidFill>
                  <a:schemeClr val="dk2"/>
                </a:solidFill>
                <a:latin typeface="IBM Plex Sans"/>
                <a:ea typeface="IBM Plex Sans"/>
                <a:cs typeface="IBM Plex Sans"/>
                <a:sym typeface="IBM Plex Sans"/>
              </a:defRPr>
            </a:lvl8pPr>
            <a:lvl9pPr lvl="8" algn="r" rtl="0">
              <a:buNone/>
              <a:defRPr sz="1600">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
        <p:nvSpPr>
          <p:cNvPr id="9" name="Google Shape;9;p1"/>
          <p:cNvSpPr/>
          <p:nvPr/>
        </p:nvSpPr>
        <p:spPr>
          <a:xfrm>
            <a:off x="0" y="6217067"/>
            <a:ext cx="1762400" cy="640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 name="Google Shape;10;p1"/>
          <p:cNvPicPr preferRelativeResize="0"/>
          <p:nvPr/>
        </p:nvPicPr>
        <p:blipFill>
          <a:blip r:embed="rId15">
            <a:alphaModFix/>
          </a:blip>
          <a:stretch>
            <a:fillRect/>
          </a:stretch>
        </p:blipFill>
        <p:spPr>
          <a:xfrm>
            <a:off x="88094" y="6293431"/>
            <a:ext cx="1546253" cy="495048"/>
          </a:xfrm>
          <a:prstGeom prst="rect">
            <a:avLst/>
          </a:prstGeom>
          <a:noFill/>
          <a:ln>
            <a:noFill/>
          </a:ln>
        </p:spPr>
      </p:pic>
    </p:spTree>
    <p:extLst>
      <p:ext uri="{BB962C8B-B14F-4D97-AF65-F5344CB8AC3E}">
        <p14:creationId xmlns:p14="http://schemas.microsoft.com/office/powerpoint/2010/main" val="26918883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5"/>
          <p:cNvSpPr txBox="1">
            <a:spLocks noGrp="1"/>
          </p:cNvSpPr>
          <p:nvPr>
            <p:ph type="ctrTitle"/>
          </p:nvPr>
        </p:nvSpPr>
        <p:spPr>
          <a:xfrm>
            <a:off x="585233" y="678400"/>
            <a:ext cx="4442400" cy="1943600"/>
          </a:xfrm>
          <a:prstGeom prst="rect">
            <a:avLst/>
          </a:prstGeom>
        </p:spPr>
        <p:txBody>
          <a:bodyPr spcFirstLastPara="1" wrap="square" lIns="0" tIns="0" rIns="0" bIns="0" anchor="t" anchorCtr="0">
            <a:noAutofit/>
          </a:bodyPr>
          <a:lstStyle/>
          <a:p>
            <a:r>
              <a:rPr lang="en-US" sz="5400" dirty="0"/>
              <a:t>LGP Risk </a:t>
            </a:r>
            <a:br>
              <a:rPr lang="en-US" sz="5400" dirty="0"/>
            </a:br>
            <a:r>
              <a:rPr lang="en-US" sz="5400" dirty="0"/>
              <a:t>Management Options</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84AD6-45C3-44D7-9423-BFDF78EF29F2}"/>
              </a:ext>
            </a:extLst>
          </p:cNvPr>
          <p:cNvSpPr>
            <a:spLocks noGrp="1"/>
          </p:cNvSpPr>
          <p:nvPr>
            <p:ph type="body" idx="1"/>
          </p:nvPr>
        </p:nvSpPr>
        <p:spPr/>
        <p:txBody>
          <a:bodyPr/>
          <a:lstStyle/>
          <a:p>
            <a:r>
              <a:rPr lang="en-US" dirty="0"/>
              <a:t>IREC is using 2021 ICA data to example sample ICA (aka LGP) curves on both a 24 hour and 12 month basis across each IOU’s system</a:t>
            </a:r>
          </a:p>
          <a:p>
            <a:r>
              <a:rPr lang="en-US" dirty="0"/>
              <a:t>IREC hopes to be able to share and discuss the data at the next workshop or sooner to inform discussions about the granularity of the profiles. </a:t>
            </a:r>
          </a:p>
        </p:txBody>
      </p:sp>
      <p:sp>
        <p:nvSpPr>
          <p:cNvPr id="3" name="Slide Number Placeholder 2">
            <a:extLst>
              <a:ext uri="{FF2B5EF4-FFF2-40B4-BE49-F238E27FC236}">
                <a16:creationId xmlns:a16="http://schemas.microsoft.com/office/drawing/2014/main" id="{034F1A7C-7FC2-42D6-AA9E-7CB0C491E864}"/>
              </a:ext>
            </a:extLst>
          </p:cNvPr>
          <p:cNvSpPr>
            <a:spLocks noGrp="1"/>
          </p:cNvSpPr>
          <p:nvPr>
            <p:ph type="sldNum" idx="12"/>
          </p:nvPr>
        </p:nvSpPr>
        <p:spPr/>
        <p:txBody>
          <a:bodyPr/>
          <a:lstStyle/>
          <a:p>
            <a:fld id="{00000000-1234-1234-1234-123412341234}" type="slidenum">
              <a:rPr lang="en" smtClean="0"/>
              <a:pPr/>
              <a:t>10</a:t>
            </a:fld>
            <a:endParaRPr lang="en"/>
          </a:p>
        </p:txBody>
      </p:sp>
      <p:sp>
        <p:nvSpPr>
          <p:cNvPr id="4" name="Title 3">
            <a:extLst>
              <a:ext uri="{FF2B5EF4-FFF2-40B4-BE49-F238E27FC236}">
                <a16:creationId xmlns:a16="http://schemas.microsoft.com/office/drawing/2014/main" id="{47AF202E-6FF6-4F4C-A4A9-B6EF9DEAE149}"/>
              </a:ext>
            </a:extLst>
          </p:cNvPr>
          <p:cNvSpPr>
            <a:spLocks noGrp="1"/>
          </p:cNvSpPr>
          <p:nvPr>
            <p:ph type="title"/>
          </p:nvPr>
        </p:nvSpPr>
        <p:spPr>
          <a:xfrm>
            <a:off x="1371599" y="454600"/>
            <a:ext cx="6976633" cy="1084000"/>
          </a:xfrm>
        </p:spPr>
        <p:txBody>
          <a:bodyPr/>
          <a:lstStyle/>
          <a:p>
            <a:r>
              <a:rPr lang="en-US" dirty="0"/>
              <a:t>Examining Actual ICA Load Curves</a:t>
            </a:r>
          </a:p>
        </p:txBody>
      </p:sp>
    </p:spTree>
    <p:extLst>
      <p:ext uri="{BB962C8B-B14F-4D97-AF65-F5344CB8AC3E}">
        <p14:creationId xmlns:p14="http://schemas.microsoft.com/office/powerpoint/2010/main" val="227891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9433" y="524800"/>
            <a:ext cx="7128800" cy="1084000"/>
          </a:xfrm>
          <a:prstGeom prst="rect">
            <a:avLst/>
          </a:prstGeom>
        </p:spPr>
        <p:txBody>
          <a:bodyPr spcFirstLastPara="1" wrap="square" lIns="0" tIns="0" rIns="0" bIns="0" anchor="ctr" anchorCtr="0">
            <a:noAutofit/>
          </a:bodyPr>
          <a:lstStyle/>
          <a:p>
            <a:r>
              <a:rPr lang="en" dirty="0"/>
              <a:t>What is the Long Term Reduction Risk?</a:t>
            </a:r>
            <a:endParaRPr dirty="0"/>
          </a:p>
        </p:txBody>
      </p:sp>
      <p:sp>
        <p:nvSpPr>
          <p:cNvPr id="200" name="Google Shape;200;p24"/>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p>
            <a:pPr indent="-431789">
              <a:spcBef>
                <a:spcPts val="0"/>
              </a:spcBef>
              <a:buSzPts val="1500"/>
            </a:pPr>
            <a:r>
              <a:rPr lang="en-US" dirty="0"/>
              <a:t>In the previous workshop the utilities identified two categories of reductions: temporary and long term. </a:t>
            </a:r>
          </a:p>
          <a:p>
            <a:pPr indent="-431789">
              <a:spcBef>
                <a:spcPts val="0"/>
              </a:spcBef>
              <a:buSzPts val="1500"/>
            </a:pPr>
            <a:r>
              <a:rPr lang="en-US" dirty="0"/>
              <a:t>The long term risks included: </a:t>
            </a:r>
          </a:p>
          <a:p>
            <a:pPr lvl="1" indent="-431789">
              <a:buSzPts val="1500"/>
            </a:pPr>
            <a:r>
              <a:rPr lang="en-US" dirty="0"/>
              <a:t>load reductions (from either customers changing or install of non-export systems) </a:t>
            </a:r>
          </a:p>
          <a:p>
            <a:pPr lvl="1" indent="-431789">
              <a:buSzPts val="1500"/>
            </a:pPr>
            <a:r>
              <a:rPr lang="en-US" dirty="0"/>
              <a:t>Permanent grid modification</a:t>
            </a:r>
          </a:p>
          <a:p>
            <a:pPr lvl="1" indent="-431789">
              <a:buSzPts val="1500"/>
            </a:pPr>
            <a:r>
              <a:rPr lang="en-US" dirty="0"/>
              <a:t>Future expansion of the grid</a:t>
            </a:r>
            <a:endParaRPr dirty="0"/>
          </a:p>
          <a:p>
            <a:pPr indent="-431789">
              <a:spcBef>
                <a:spcPts val="0"/>
              </a:spcBef>
              <a:buSzPts val="1500"/>
            </a:pPr>
            <a:r>
              <a:rPr lang="en" dirty="0"/>
              <a:t>In IREC’s view, neither of the latter two conditions appear to be uniquely aggravated by a limited generation profile. </a:t>
            </a:r>
          </a:p>
          <a:p>
            <a:pPr indent="-431789">
              <a:spcBef>
                <a:spcPts val="0"/>
              </a:spcBef>
              <a:buSzPts val="1500"/>
            </a:pPr>
            <a:r>
              <a:rPr lang="en" dirty="0"/>
              <a:t>Risk of long term reduction is the primary sticking point. </a:t>
            </a:r>
          </a:p>
          <a:p>
            <a:pPr indent="-431789">
              <a:spcBef>
                <a:spcPts val="0"/>
              </a:spcBef>
              <a:buSzPts val="1500"/>
            </a:pPr>
            <a:endParaRPr dirty="0"/>
          </a:p>
        </p:txBody>
      </p:sp>
      <p:sp>
        <p:nvSpPr>
          <p:cNvPr id="201" name="Google Shape;201;p2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57C83"/>
                </a:solidFill>
              </a:rPr>
              <a:pPr defTabSz="1219170">
                <a:buClr>
                  <a:srgbClr val="000000"/>
                </a:buClr>
              </a:pPr>
              <a:t>2</a:t>
            </a:fld>
            <a:endParaRPr kern="0">
              <a:solidFill>
                <a:srgbClr val="757C8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9433" y="524800"/>
            <a:ext cx="7128800" cy="1084000"/>
          </a:xfrm>
          <a:prstGeom prst="rect">
            <a:avLst/>
          </a:prstGeom>
        </p:spPr>
        <p:txBody>
          <a:bodyPr spcFirstLastPara="1" wrap="square" lIns="0" tIns="0" rIns="0" bIns="0" anchor="ctr" anchorCtr="0">
            <a:noAutofit/>
          </a:bodyPr>
          <a:lstStyle/>
          <a:p>
            <a:r>
              <a:rPr lang="en" dirty="0"/>
              <a:t>What is the Long Term Reduction Risk?</a:t>
            </a:r>
            <a:endParaRPr dirty="0"/>
          </a:p>
        </p:txBody>
      </p:sp>
      <p:sp>
        <p:nvSpPr>
          <p:cNvPr id="200" name="Google Shape;200;p24"/>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p>
            <a:pPr indent="-431789">
              <a:spcBef>
                <a:spcPts val="0"/>
              </a:spcBef>
              <a:buSzPts val="1500"/>
            </a:pPr>
            <a:r>
              <a:rPr lang="en-US" dirty="0"/>
              <a:t>IOUs presented that reductions in load profiles are the “most impactful grid condition” and could result in reductions to the minimum ICA-SG</a:t>
            </a:r>
          </a:p>
          <a:p>
            <a:pPr indent="-431789">
              <a:spcBef>
                <a:spcPts val="0"/>
              </a:spcBef>
              <a:buSzPts val="1500"/>
            </a:pPr>
            <a:r>
              <a:rPr lang="en-US" dirty="0"/>
              <a:t>The risks (either from exceeding voltage, voltage flicker or thermal limits) could result in the need for either minor or major grid upgrades </a:t>
            </a:r>
          </a:p>
          <a:p>
            <a:pPr indent="-431789">
              <a:spcBef>
                <a:spcPts val="0"/>
              </a:spcBef>
              <a:buSzPts val="1500"/>
            </a:pPr>
            <a:r>
              <a:rPr lang="en-US" i="1" dirty="0"/>
              <a:t>No data has been provided to characterize the likelihood this would occur OR the potential costs that could be incurred if it did arise.  However, the IOUs have indicated they expect it to be “unlikely.” </a:t>
            </a:r>
          </a:p>
          <a:p>
            <a:pPr indent="-431789">
              <a:spcBef>
                <a:spcPts val="0"/>
              </a:spcBef>
              <a:buSzPts val="1500"/>
            </a:pPr>
            <a:r>
              <a:rPr lang="en-US" dirty="0"/>
              <a:t>Applicants have little, if any, ability to know whether the conditions requiring an upgrade could be triggered prior to applying because the conditions are entirely dependent on the actions of other customers. </a:t>
            </a:r>
          </a:p>
          <a:p>
            <a:pPr indent="-431789">
              <a:spcBef>
                <a:spcPts val="0"/>
              </a:spcBef>
              <a:buSzPts val="1500"/>
            </a:pPr>
            <a:endParaRPr lang="en" dirty="0"/>
          </a:p>
          <a:p>
            <a:pPr indent="-431789">
              <a:spcBef>
                <a:spcPts val="0"/>
              </a:spcBef>
              <a:buSzPts val="1500"/>
            </a:pPr>
            <a:endParaRPr dirty="0"/>
          </a:p>
        </p:txBody>
      </p:sp>
      <p:sp>
        <p:nvSpPr>
          <p:cNvPr id="201" name="Google Shape;201;p2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57C83"/>
                </a:solidFill>
              </a:rPr>
              <a:pPr defTabSz="1219170">
                <a:buClr>
                  <a:srgbClr val="000000"/>
                </a:buClr>
              </a:pPr>
              <a:t>3</a:t>
            </a:fld>
            <a:endParaRPr kern="0">
              <a:solidFill>
                <a:srgbClr val="757C83"/>
              </a:solidFill>
            </a:endParaRPr>
          </a:p>
        </p:txBody>
      </p:sp>
    </p:spTree>
    <p:extLst>
      <p:ext uri="{BB962C8B-B14F-4D97-AF65-F5344CB8AC3E}">
        <p14:creationId xmlns:p14="http://schemas.microsoft.com/office/powerpoint/2010/main" val="108058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1329433" y="524800"/>
            <a:ext cx="7128800" cy="1084000"/>
          </a:xfrm>
          <a:prstGeom prst="rect">
            <a:avLst/>
          </a:prstGeom>
        </p:spPr>
        <p:txBody>
          <a:bodyPr spcFirstLastPara="1" wrap="square" lIns="0" tIns="0" rIns="0" bIns="0" anchor="ctr" anchorCtr="0">
            <a:noAutofit/>
          </a:bodyPr>
          <a:lstStyle/>
          <a:p>
            <a:r>
              <a:rPr lang="en" dirty="0"/>
              <a:t>What is the Long Term Reduction Risk?</a:t>
            </a:r>
            <a:endParaRPr dirty="0"/>
          </a:p>
        </p:txBody>
      </p:sp>
      <p:sp>
        <p:nvSpPr>
          <p:cNvPr id="200" name="Google Shape;200;p24"/>
          <p:cNvSpPr txBox="1">
            <a:spLocks noGrp="1"/>
          </p:cNvSpPr>
          <p:nvPr>
            <p:ph type="body" idx="1"/>
          </p:nvPr>
        </p:nvSpPr>
        <p:spPr>
          <a:xfrm>
            <a:off x="1219433" y="1919800"/>
            <a:ext cx="9332800" cy="3999600"/>
          </a:xfrm>
          <a:prstGeom prst="rect">
            <a:avLst/>
          </a:prstGeom>
        </p:spPr>
        <p:txBody>
          <a:bodyPr spcFirstLastPara="1" wrap="square" lIns="0" tIns="0" rIns="0" bIns="0" anchor="t" anchorCtr="0">
            <a:noAutofit/>
          </a:bodyPr>
          <a:lstStyle/>
          <a:p>
            <a:pPr indent="-431789">
              <a:spcBef>
                <a:spcPts val="0"/>
              </a:spcBef>
              <a:buSzPts val="1500"/>
            </a:pPr>
            <a:r>
              <a:rPr lang="en-US" dirty="0"/>
              <a:t>If the conditions arose where a </a:t>
            </a:r>
            <a:r>
              <a:rPr lang="en-US" u="sng" dirty="0"/>
              <a:t>minor</a:t>
            </a:r>
            <a:r>
              <a:rPr lang="en-US" dirty="0"/>
              <a:t> upgrade was required, the IOUs have indicated they (aka the ratepayers) may be willing to absorb the costs of mitigating that risk. </a:t>
            </a:r>
          </a:p>
          <a:p>
            <a:pPr indent="-431789">
              <a:spcBef>
                <a:spcPts val="0"/>
              </a:spcBef>
              <a:buSzPts val="1500"/>
            </a:pPr>
            <a:r>
              <a:rPr lang="en-US" dirty="0"/>
              <a:t>If </a:t>
            </a:r>
            <a:r>
              <a:rPr lang="en-US" u="sng" dirty="0"/>
              <a:t>major</a:t>
            </a:r>
            <a:r>
              <a:rPr lang="en-US" dirty="0"/>
              <a:t> upgrades are required, however, the IOUs position is that the LGP customer would have to absorb the risk, either by curtailing down to the minimum ICA-SG for some unspecified period (potentially permanently) or paying the upgrade costs (which are unknowable in advance). </a:t>
            </a:r>
          </a:p>
          <a:p>
            <a:pPr indent="-431789">
              <a:spcBef>
                <a:spcPts val="0"/>
              </a:spcBef>
              <a:buSzPts val="1500"/>
            </a:pPr>
            <a:r>
              <a:rPr lang="en-US" dirty="0"/>
              <a:t>Under this scenario, the LGP customer’s risk is only limited by what the minimum ICA-SG is. It seems unlikely, based upon current economics, that a customer will choose to build an LGP project where there is potential for 100% of the value to be eliminated. </a:t>
            </a:r>
          </a:p>
          <a:p>
            <a:pPr indent="-431789">
              <a:spcBef>
                <a:spcPts val="0"/>
              </a:spcBef>
              <a:buSzPts val="1500"/>
            </a:pPr>
            <a:endParaRPr lang="en" dirty="0"/>
          </a:p>
          <a:p>
            <a:pPr indent="-431789">
              <a:spcBef>
                <a:spcPts val="0"/>
              </a:spcBef>
              <a:buSzPts val="1500"/>
            </a:pPr>
            <a:endParaRPr dirty="0"/>
          </a:p>
        </p:txBody>
      </p:sp>
      <p:sp>
        <p:nvSpPr>
          <p:cNvPr id="201" name="Google Shape;201;p24"/>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defTabSz="1219170">
              <a:buClr>
                <a:srgbClr val="000000"/>
              </a:buClr>
            </a:pPr>
            <a:fld id="{00000000-1234-1234-1234-123412341234}" type="slidenum">
              <a:rPr lang="en" kern="0">
                <a:solidFill>
                  <a:srgbClr val="757C83"/>
                </a:solidFill>
              </a:rPr>
              <a:pPr defTabSz="1219170">
                <a:buClr>
                  <a:srgbClr val="000000"/>
                </a:buClr>
              </a:pPr>
              <a:t>4</a:t>
            </a:fld>
            <a:endParaRPr kern="0">
              <a:solidFill>
                <a:srgbClr val="757C83"/>
              </a:solidFill>
            </a:endParaRPr>
          </a:p>
        </p:txBody>
      </p:sp>
    </p:spTree>
    <p:extLst>
      <p:ext uri="{BB962C8B-B14F-4D97-AF65-F5344CB8AC3E}">
        <p14:creationId xmlns:p14="http://schemas.microsoft.com/office/powerpoint/2010/main" val="54586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630D70-33E6-4A1F-9D71-FAA515A9900C}"/>
              </a:ext>
            </a:extLst>
          </p:cNvPr>
          <p:cNvSpPr>
            <a:spLocks noGrp="1"/>
          </p:cNvSpPr>
          <p:nvPr>
            <p:ph type="body" idx="1"/>
          </p:nvPr>
        </p:nvSpPr>
        <p:spPr>
          <a:xfrm>
            <a:off x="1219433" y="1588704"/>
            <a:ext cx="9332800" cy="3999600"/>
          </a:xfrm>
        </p:spPr>
        <p:txBody>
          <a:bodyPr/>
          <a:lstStyle/>
          <a:p>
            <a:r>
              <a:rPr lang="en-US" dirty="0"/>
              <a:t>Pros</a:t>
            </a:r>
          </a:p>
          <a:p>
            <a:pPr lvl="1"/>
            <a:r>
              <a:rPr lang="en-US" dirty="0"/>
              <a:t>This would enable a project to more clearly evaluate the risk</a:t>
            </a:r>
          </a:p>
          <a:p>
            <a:pPr lvl="1"/>
            <a:r>
              <a:rPr lang="en-US" dirty="0"/>
              <a:t>Would effectively be a cost share between customers and ratepayers, with the customers being first responsible for costs, but ratepayers bearing the risk for any overage</a:t>
            </a:r>
          </a:p>
          <a:p>
            <a:r>
              <a:rPr lang="en-US" dirty="0"/>
              <a:t>Cons</a:t>
            </a:r>
          </a:p>
          <a:p>
            <a:pPr lvl="1"/>
            <a:r>
              <a:rPr lang="en-US" dirty="0"/>
              <a:t>Would be difficult to decide on a cap amount that would work for a range of project types and ICA capacity differentials</a:t>
            </a:r>
          </a:p>
          <a:p>
            <a:pPr lvl="1"/>
            <a:r>
              <a:rPr lang="en-US" dirty="0"/>
              <a:t>Lacking data to inform total ratepayer risk under this scenario</a:t>
            </a:r>
          </a:p>
          <a:p>
            <a:r>
              <a:rPr lang="en-US" dirty="0"/>
              <a:t>Current IREC conclusion: arriving at a rational cap for both customers and ratepayers is not likely with the data available (if ever). </a:t>
            </a:r>
          </a:p>
          <a:p>
            <a:pPr lvl="2"/>
            <a:endParaRPr lang="en-US" dirty="0"/>
          </a:p>
          <a:p>
            <a:pPr lvl="1"/>
            <a:endParaRPr lang="en-US" dirty="0"/>
          </a:p>
        </p:txBody>
      </p:sp>
      <p:sp>
        <p:nvSpPr>
          <p:cNvPr id="3" name="Slide Number Placeholder 2">
            <a:extLst>
              <a:ext uri="{FF2B5EF4-FFF2-40B4-BE49-F238E27FC236}">
                <a16:creationId xmlns:a16="http://schemas.microsoft.com/office/drawing/2014/main" id="{03909BE7-4774-40B2-9892-9E137F8ABBBF}"/>
              </a:ext>
            </a:extLst>
          </p:cNvPr>
          <p:cNvSpPr>
            <a:spLocks noGrp="1"/>
          </p:cNvSpPr>
          <p:nvPr>
            <p:ph type="sldNum" idx="12"/>
          </p:nvPr>
        </p:nvSpPr>
        <p:spPr/>
        <p:txBody>
          <a:bodyPr/>
          <a:lstStyle/>
          <a:p>
            <a:fld id="{00000000-1234-1234-1234-123412341234}" type="slidenum">
              <a:rPr lang="en" smtClean="0"/>
              <a:pPr/>
              <a:t>5</a:t>
            </a:fld>
            <a:endParaRPr lang="en"/>
          </a:p>
        </p:txBody>
      </p:sp>
      <p:sp>
        <p:nvSpPr>
          <p:cNvPr id="4" name="Title 3">
            <a:extLst>
              <a:ext uri="{FF2B5EF4-FFF2-40B4-BE49-F238E27FC236}">
                <a16:creationId xmlns:a16="http://schemas.microsoft.com/office/drawing/2014/main" id="{87952927-EE79-4B4F-9D1D-054C1E0254DD}"/>
              </a:ext>
            </a:extLst>
          </p:cNvPr>
          <p:cNvSpPr>
            <a:spLocks noGrp="1"/>
          </p:cNvSpPr>
          <p:nvPr>
            <p:ph type="title"/>
          </p:nvPr>
        </p:nvSpPr>
        <p:spPr/>
        <p:txBody>
          <a:bodyPr/>
          <a:lstStyle/>
          <a:p>
            <a:r>
              <a:rPr lang="en-US" dirty="0"/>
              <a:t>Cost Cap</a:t>
            </a:r>
          </a:p>
        </p:txBody>
      </p:sp>
    </p:spTree>
    <p:extLst>
      <p:ext uri="{BB962C8B-B14F-4D97-AF65-F5344CB8AC3E}">
        <p14:creationId xmlns:p14="http://schemas.microsoft.com/office/powerpoint/2010/main" val="2943206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CE6D8-A5A0-4C90-834B-30548FE4D317}"/>
              </a:ext>
            </a:extLst>
          </p:cNvPr>
          <p:cNvSpPr>
            <a:spLocks noGrp="1"/>
          </p:cNvSpPr>
          <p:nvPr>
            <p:ph type="body" idx="1"/>
          </p:nvPr>
        </p:nvSpPr>
        <p:spPr/>
        <p:txBody>
          <a:bodyPr/>
          <a:lstStyle/>
          <a:p>
            <a:r>
              <a:rPr lang="en-US" dirty="0"/>
              <a:t>It may be possible to identify feeders where the risk of reductions in load triggering a voltage, flicker or thermal upgrade are more likely (even if unlikely overall). </a:t>
            </a:r>
          </a:p>
          <a:p>
            <a:r>
              <a:rPr lang="en-US" dirty="0"/>
              <a:t>For example, where a feeder has a significant amount of load from one customer, the risks might be higher.  Would like to discuss if this or other criteria could be used to identify the feeders where there is a greater risk of load reductions that would necessitate an upgrade. </a:t>
            </a:r>
          </a:p>
          <a:p>
            <a:r>
              <a:rPr lang="en-US" dirty="0"/>
              <a:t>The IOUs have already identified feeders that meet a significance threshold established by the 15/15 rule and that could be a starting point for a test period. </a:t>
            </a:r>
          </a:p>
          <a:p>
            <a:endParaRPr lang="en-US" dirty="0"/>
          </a:p>
        </p:txBody>
      </p:sp>
      <p:sp>
        <p:nvSpPr>
          <p:cNvPr id="3" name="Slide Number Placeholder 2">
            <a:extLst>
              <a:ext uri="{FF2B5EF4-FFF2-40B4-BE49-F238E27FC236}">
                <a16:creationId xmlns:a16="http://schemas.microsoft.com/office/drawing/2014/main" id="{72DF546E-AA55-45D0-851A-A90D88DD290B}"/>
              </a:ext>
            </a:extLst>
          </p:cNvPr>
          <p:cNvSpPr>
            <a:spLocks noGrp="1"/>
          </p:cNvSpPr>
          <p:nvPr>
            <p:ph type="sldNum" idx="12"/>
          </p:nvPr>
        </p:nvSpPr>
        <p:spPr/>
        <p:txBody>
          <a:bodyPr/>
          <a:lstStyle/>
          <a:p>
            <a:fld id="{00000000-1234-1234-1234-123412341234}" type="slidenum">
              <a:rPr lang="en" smtClean="0"/>
              <a:pPr/>
              <a:t>6</a:t>
            </a:fld>
            <a:endParaRPr lang="en"/>
          </a:p>
        </p:txBody>
      </p:sp>
      <p:sp>
        <p:nvSpPr>
          <p:cNvPr id="4" name="Title 3">
            <a:extLst>
              <a:ext uri="{FF2B5EF4-FFF2-40B4-BE49-F238E27FC236}">
                <a16:creationId xmlns:a16="http://schemas.microsoft.com/office/drawing/2014/main" id="{EA78AD49-4464-44CC-BFA8-76978767409B}"/>
              </a:ext>
            </a:extLst>
          </p:cNvPr>
          <p:cNvSpPr>
            <a:spLocks noGrp="1"/>
          </p:cNvSpPr>
          <p:nvPr>
            <p:ph type="title"/>
          </p:nvPr>
        </p:nvSpPr>
        <p:spPr>
          <a:xfrm>
            <a:off x="1415441" y="454600"/>
            <a:ext cx="6932792" cy="1084000"/>
          </a:xfrm>
        </p:spPr>
        <p:txBody>
          <a:bodyPr/>
          <a:lstStyle/>
          <a:p>
            <a:r>
              <a:rPr lang="en-US" dirty="0"/>
              <a:t>NEW: Limit LGP to lower risk feeders for initial “test” period</a:t>
            </a:r>
          </a:p>
        </p:txBody>
      </p:sp>
    </p:spTree>
    <p:extLst>
      <p:ext uri="{BB962C8B-B14F-4D97-AF65-F5344CB8AC3E}">
        <p14:creationId xmlns:p14="http://schemas.microsoft.com/office/powerpoint/2010/main" val="57498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CE6D8-A5A0-4C90-834B-30548FE4D317}"/>
              </a:ext>
            </a:extLst>
          </p:cNvPr>
          <p:cNvSpPr>
            <a:spLocks noGrp="1"/>
          </p:cNvSpPr>
          <p:nvPr>
            <p:ph type="body" idx="1"/>
          </p:nvPr>
        </p:nvSpPr>
        <p:spPr/>
        <p:txBody>
          <a:bodyPr/>
          <a:lstStyle/>
          <a:p>
            <a:r>
              <a:rPr lang="en-US" dirty="0"/>
              <a:t>Concept: </a:t>
            </a:r>
          </a:p>
          <a:p>
            <a:pPr lvl="1"/>
            <a:r>
              <a:rPr lang="en-US" dirty="0"/>
              <a:t>For initial “test” period, exclude LGP from highest risk feeders</a:t>
            </a:r>
          </a:p>
          <a:p>
            <a:pPr lvl="1"/>
            <a:r>
              <a:rPr lang="en-US" dirty="0"/>
              <a:t>Do robust data collection during test period (see next slides)</a:t>
            </a:r>
          </a:p>
          <a:p>
            <a:pPr lvl="1"/>
            <a:r>
              <a:rPr lang="en-US" dirty="0"/>
              <a:t>Ratepayers would bear risk of upgrades during test period, but would have higher confidence of reduced risks. </a:t>
            </a:r>
          </a:p>
          <a:p>
            <a:pPr lvl="1"/>
            <a:endParaRPr lang="en-US" dirty="0"/>
          </a:p>
          <a:p>
            <a:r>
              <a:rPr lang="en-US" dirty="0"/>
              <a:t>Challenges:</a:t>
            </a:r>
          </a:p>
          <a:p>
            <a:pPr lvl="1"/>
            <a:r>
              <a:rPr lang="en-US" dirty="0"/>
              <a:t>Not really related to the unique, theoretical, LGP risks</a:t>
            </a:r>
          </a:p>
          <a:p>
            <a:pPr lvl="1"/>
            <a:r>
              <a:rPr lang="en-US" dirty="0"/>
              <a:t>Need to determine high risk feeders with limited data</a:t>
            </a:r>
          </a:p>
          <a:p>
            <a:pPr lvl="1"/>
            <a:endParaRPr lang="en-US" dirty="0"/>
          </a:p>
          <a:p>
            <a:endParaRPr lang="en-US" dirty="0"/>
          </a:p>
        </p:txBody>
      </p:sp>
      <p:sp>
        <p:nvSpPr>
          <p:cNvPr id="3" name="Slide Number Placeholder 2">
            <a:extLst>
              <a:ext uri="{FF2B5EF4-FFF2-40B4-BE49-F238E27FC236}">
                <a16:creationId xmlns:a16="http://schemas.microsoft.com/office/drawing/2014/main" id="{72DF546E-AA55-45D0-851A-A90D88DD290B}"/>
              </a:ext>
            </a:extLst>
          </p:cNvPr>
          <p:cNvSpPr>
            <a:spLocks noGrp="1"/>
          </p:cNvSpPr>
          <p:nvPr>
            <p:ph type="sldNum" idx="12"/>
          </p:nvPr>
        </p:nvSpPr>
        <p:spPr/>
        <p:txBody>
          <a:bodyPr/>
          <a:lstStyle/>
          <a:p>
            <a:fld id="{00000000-1234-1234-1234-123412341234}" type="slidenum">
              <a:rPr lang="en" smtClean="0"/>
              <a:pPr/>
              <a:t>7</a:t>
            </a:fld>
            <a:endParaRPr lang="en"/>
          </a:p>
        </p:txBody>
      </p:sp>
      <p:sp>
        <p:nvSpPr>
          <p:cNvPr id="4" name="Title 3">
            <a:extLst>
              <a:ext uri="{FF2B5EF4-FFF2-40B4-BE49-F238E27FC236}">
                <a16:creationId xmlns:a16="http://schemas.microsoft.com/office/drawing/2014/main" id="{EA78AD49-4464-44CC-BFA8-76978767409B}"/>
              </a:ext>
            </a:extLst>
          </p:cNvPr>
          <p:cNvSpPr>
            <a:spLocks noGrp="1"/>
          </p:cNvSpPr>
          <p:nvPr>
            <p:ph type="title"/>
          </p:nvPr>
        </p:nvSpPr>
        <p:spPr>
          <a:xfrm>
            <a:off x="1321495" y="454600"/>
            <a:ext cx="7026737" cy="1084000"/>
          </a:xfrm>
        </p:spPr>
        <p:txBody>
          <a:bodyPr/>
          <a:lstStyle/>
          <a:p>
            <a:r>
              <a:rPr lang="en-US" dirty="0"/>
              <a:t>NEW: Limit LGP to lower risk feeders for initial “test” period</a:t>
            </a:r>
          </a:p>
        </p:txBody>
      </p:sp>
    </p:spTree>
    <p:extLst>
      <p:ext uri="{BB962C8B-B14F-4D97-AF65-F5344CB8AC3E}">
        <p14:creationId xmlns:p14="http://schemas.microsoft.com/office/powerpoint/2010/main" val="8891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B89AC-AD37-41DB-9D4F-F89817255221}"/>
              </a:ext>
            </a:extLst>
          </p:cNvPr>
          <p:cNvSpPr>
            <a:spLocks noGrp="1"/>
          </p:cNvSpPr>
          <p:nvPr>
            <p:ph type="body" idx="1"/>
          </p:nvPr>
        </p:nvSpPr>
        <p:spPr>
          <a:xfrm>
            <a:off x="1219433" y="1600386"/>
            <a:ext cx="9332800" cy="3999600"/>
          </a:xfrm>
        </p:spPr>
        <p:txBody>
          <a:bodyPr/>
          <a:lstStyle/>
          <a:p>
            <a:r>
              <a:rPr lang="en-US" dirty="0"/>
              <a:t>Historic load reductions by feeder?</a:t>
            </a:r>
          </a:p>
          <a:p>
            <a:pPr lvl="1"/>
            <a:r>
              <a:rPr lang="en-US" dirty="0"/>
              <a:t>Is there a way to target this to identify feeders where load reductions occurred not from exporting (i.e. NEM) DERs?</a:t>
            </a:r>
          </a:p>
          <a:p>
            <a:r>
              <a:rPr lang="en-US" dirty="0"/>
              <a:t>Better data on what the potential upgrade costs could be should they arise?</a:t>
            </a:r>
          </a:p>
          <a:p>
            <a:r>
              <a:rPr lang="en-US" dirty="0"/>
              <a:t>Data on forecasted load growth and how it is expected to vary by feeder</a:t>
            </a:r>
          </a:p>
          <a:p>
            <a:r>
              <a:rPr lang="en-US" dirty="0"/>
              <a:t>Other?</a:t>
            </a:r>
          </a:p>
        </p:txBody>
      </p:sp>
      <p:sp>
        <p:nvSpPr>
          <p:cNvPr id="3" name="Slide Number Placeholder 2">
            <a:extLst>
              <a:ext uri="{FF2B5EF4-FFF2-40B4-BE49-F238E27FC236}">
                <a16:creationId xmlns:a16="http://schemas.microsoft.com/office/drawing/2014/main" id="{ADF113EB-F6B6-4B43-BC47-08E8426D6556}"/>
              </a:ext>
            </a:extLst>
          </p:cNvPr>
          <p:cNvSpPr>
            <a:spLocks noGrp="1"/>
          </p:cNvSpPr>
          <p:nvPr>
            <p:ph type="sldNum" idx="12"/>
          </p:nvPr>
        </p:nvSpPr>
        <p:spPr/>
        <p:txBody>
          <a:bodyPr/>
          <a:lstStyle/>
          <a:p>
            <a:fld id="{00000000-1234-1234-1234-123412341234}" type="slidenum">
              <a:rPr lang="en" smtClean="0"/>
              <a:pPr/>
              <a:t>8</a:t>
            </a:fld>
            <a:endParaRPr lang="en"/>
          </a:p>
        </p:txBody>
      </p:sp>
      <p:sp>
        <p:nvSpPr>
          <p:cNvPr id="4" name="Title 3">
            <a:extLst>
              <a:ext uri="{FF2B5EF4-FFF2-40B4-BE49-F238E27FC236}">
                <a16:creationId xmlns:a16="http://schemas.microsoft.com/office/drawing/2014/main" id="{8AF99A21-54C3-4B27-A24E-6E24642DCD58}"/>
              </a:ext>
            </a:extLst>
          </p:cNvPr>
          <p:cNvSpPr>
            <a:spLocks noGrp="1"/>
          </p:cNvSpPr>
          <p:nvPr>
            <p:ph type="title"/>
          </p:nvPr>
        </p:nvSpPr>
        <p:spPr>
          <a:xfrm>
            <a:off x="1421703" y="454600"/>
            <a:ext cx="6926529" cy="1084000"/>
          </a:xfrm>
        </p:spPr>
        <p:txBody>
          <a:bodyPr/>
          <a:lstStyle/>
          <a:p>
            <a:r>
              <a:rPr lang="en-US" dirty="0"/>
              <a:t>Data Needs to Inform Present Decision</a:t>
            </a:r>
          </a:p>
        </p:txBody>
      </p:sp>
    </p:spTree>
    <p:extLst>
      <p:ext uri="{BB962C8B-B14F-4D97-AF65-F5344CB8AC3E}">
        <p14:creationId xmlns:p14="http://schemas.microsoft.com/office/powerpoint/2010/main" val="26086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C11DD-5432-4572-898B-30B81D4F2C99}"/>
              </a:ext>
            </a:extLst>
          </p:cNvPr>
          <p:cNvSpPr>
            <a:spLocks noGrp="1"/>
          </p:cNvSpPr>
          <p:nvPr>
            <p:ph type="body" idx="1"/>
          </p:nvPr>
        </p:nvSpPr>
        <p:spPr/>
        <p:txBody>
          <a:bodyPr/>
          <a:lstStyle/>
          <a:p>
            <a:r>
              <a:rPr lang="en-US" dirty="0"/>
              <a:t>Detail data on overall load fluctuations across system</a:t>
            </a:r>
          </a:p>
          <a:p>
            <a:r>
              <a:rPr lang="en-US" dirty="0"/>
              <a:t>Detailed data on system conditions on feeders after LGP systems are installed</a:t>
            </a:r>
          </a:p>
          <a:p>
            <a:r>
              <a:rPr lang="en-US" dirty="0"/>
              <a:t>Data on forecasted load growth</a:t>
            </a:r>
          </a:p>
          <a:p>
            <a:r>
              <a:rPr lang="en-US" dirty="0"/>
              <a:t>If a safety or reliability issue emerges on </a:t>
            </a:r>
            <a:r>
              <a:rPr lang="en-US" i="1" dirty="0"/>
              <a:t>any</a:t>
            </a:r>
            <a:r>
              <a:rPr lang="en-US" dirty="0"/>
              <a:t> feeder, detailed data on cause and mitigations taken</a:t>
            </a:r>
          </a:p>
          <a:p>
            <a:r>
              <a:rPr lang="en-US" dirty="0"/>
              <a:t>Other?</a:t>
            </a:r>
          </a:p>
        </p:txBody>
      </p:sp>
      <p:sp>
        <p:nvSpPr>
          <p:cNvPr id="3" name="Slide Number Placeholder 2">
            <a:extLst>
              <a:ext uri="{FF2B5EF4-FFF2-40B4-BE49-F238E27FC236}">
                <a16:creationId xmlns:a16="http://schemas.microsoft.com/office/drawing/2014/main" id="{5C8992F9-89BD-478F-AB32-7648BE1F8889}"/>
              </a:ext>
            </a:extLst>
          </p:cNvPr>
          <p:cNvSpPr>
            <a:spLocks noGrp="1"/>
          </p:cNvSpPr>
          <p:nvPr>
            <p:ph type="sldNum" idx="12"/>
          </p:nvPr>
        </p:nvSpPr>
        <p:spPr/>
        <p:txBody>
          <a:bodyPr/>
          <a:lstStyle/>
          <a:p>
            <a:fld id="{00000000-1234-1234-1234-123412341234}" type="slidenum">
              <a:rPr lang="en" smtClean="0"/>
              <a:pPr/>
              <a:t>9</a:t>
            </a:fld>
            <a:endParaRPr lang="en"/>
          </a:p>
        </p:txBody>
      </p:sp>
      <p:sp>
        <p:nvSpPr>
          <p:cNvPr id="4" name="Title 3">
            <a:extLst>
              <a:ext uri="{FF2B5EF4-FFF2-40B4-BE49-F238E27FC236}">
                <a16:creationId xmlns:a16="http://schemas.microsoft.com/office/drawing/2014/main" id="{87A4255C-2982-4B70-B921-21548D7D3975}"/>
              </a:ext>
            </a:extLst>
          </p:cNvPr>
          <p:cNvSpPr>
            <a:spLocks noGrp="1"/>
          </p:cNvSpPr>
          <p:nvPr>
            <p:ph type="title"/>
          </p:nvPr>
        </p:nvSpPr>
        <p:spPr>
          <a:xfrm>
            <a:off x="1453019" y="524800"/>
            <a:ext cx="7352778" cy="1013800"/>
          </a:xfrm>
        </p:spPr>
        <p:txBody>
          <a:bodyPr/>
          <a:lstStyle/>
          <a:p>
            <a:r>
              <a:rPr lang="en-US" dirty="0"/>
              <a:t>Data Needs to Evaluate Test Period</a:t>
            </a:r>
          </a:p>
        </p:txBody>
      </p:sp>
    </p:spTree>
    <p:extLst>
      <p:ext uri="{BB962C8B-B14F-4D97-AF65-F5344CB8AC3E}">
        <p14:creationId xmlns:p14="http://schemas.microsoft.com/office/powerpoint/2010/main" val="185009586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 I M A N A G E ! 1 5 9 1 5 5 5 . 1 < / d o c u m e n t i d >  
     < s e n d e r i d > S T A N F I E L D < / s e n d e r i d >  
     < s e n d e r e m a i l > S T A N F I E L D @ S M W L A W . C O M < / s e n d e r e m a i l >  
     < l a s t m o d i f i e d > 2 0 2 2 - 1 1 - 2 8 T 1 7 : 3 0 : 5 6 . 0 0 0 0 0 0 0 - 0 8 : 0 0 < / l a s t m o d i f i e d >  
     < d a t a b a s e > I M A N A G E < / d a t a b a s e >  
 < / p r o p e r t i e s > 
</file>

<file path=docProps/app.xml><?xml version="1.0" encoding="utf-8"?>
<Properties xmlns="http://schemas.openxmlformats.org/officeDocument/2006/extended-properties" xmlns:vt="http://schemas.openxmlformats.org/officeDocument/2006/docPropsVTypes">
  <TotalTime>453</TotalTime>
  <Words>870</Words>
  <Application>Microsoft Office PowerPoint</Application>
  <PresentationFormat>Widescreen</PresentationFormat>
  <Paragraphs>64</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IBM Plex Sans</vt:lpstr>
      <vt:lpstr>Merriweather</vt:lpstr>
      <vt:lpstr>Proxima Nova</vt:lpstr>
      <vt:lpstr>Surrey template</vt:lpstr>
      <vt:lpstr>LGP Risk  Management Options</vt:lpstr>
      <vt:lpstr>What is the Long Term Reduction Risk?</vt:lpstr>
      <vt:lpstr>What is the Long Term Reduction Risk?</vt:lpstr>
      <vt:lpstr>What is the Long Term Reduction Risk?</vt:lpstr>
      <vt:lpstr>Cost Cap</vt:lpstr>
      <vt:lpstr>NEW: Limit LGP to lower risk feeders for initial “test” period</vt:lpstr>
      <vt:lpstr>NEW: Limit LGP to lower risk feeders for initial “test” period</vt:lpstr>
      <vt:lpstr>Data Needs to Inform Present Decision</vt:lpstr>
      <vt:lpstr>Data Needs to Evaluate Test Period</vt:lpstr>
      <vt:lpstr>Examining Actual ICA Load Curves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LGP Risk  Management Options</dc:title>
  <dc:creator>Sky Stanfield</dc:creator>
  <cp:lastModifiedBy>Sky Stanfield</cp:lastModifiedBy>
  <cp:revision>11</cp:revision>
  <dcterms:created xsi:type="dcterms:W3CDTF">2022-11-28T17:57:52Z</dcterms:created>
  <dcterms:modified xsi:type="dcterms:W3CDTF">2022-11-29T01:30:56Z</dcterms:modified>
</cp:coreProperties>
</file>