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0" r:id="rId5"/>
    <p:sldMasterId id="2147483661" r:id="rId6"/>
    <p:sldMasterId id="2147483674" r:id="rId7"/>
    <p:sldMasterId id="2147483687" r:id="rId8"/>
  </p:sldMasterIdLst>
  <p:notesMasterIdLst>
    <p:notesMasterId r:id="rId20"/>
  </p:notesMasterIdLst>
  <p:sldIdLst>
    <p:sldId id="256" r:id="rId9"/>
    <p:sldId id="267" r:id="rId10"/>
    <p:sldId id="270" r:id="rId11"/>
    <p:sldId id="266" r:id="rId12"/>
    <p:sldId id="271" r:id="rId13"/>
    <p:sldId id="272" r:id="rId14"/>
    <p:sldId id="274" r:id="rId15"/>
    <p:sldId id="273" r:id="rId16"/>
    <p:sldId id="269" r:id="rId17"/>
    <p:sldId id="264" r:id="rId18"/>
    <p:sldId id="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7458B5-40EF-C646-8160-56DACDF07134}" v="11" dt="2022-12-18T13:39:20.8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808"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aga-Caro, Jose" userId="26880341-e982-4382-9f35-4b00bf7b3a51" providerId="ADAL" clId="{65BB3896-7440-D44B-A747-B16FDA37E23C}"/>
    <pc:docChg chg="custSel addSld modSld">
      <pc:chgData name="Aliaga-Caro, Jose" userId="26880341-e982-4382-9f35-4b00bf7b3a51" providerId="ADAL" clId="{65BB3896-7440-D44B-A747-B16FDA37E23C}" dt="2022-11-07T13:51:12.242" v="225" actId="20577"/>
      <pc:docMkLst>
        <pc:docMk/>
      </pc:docMkLst>
      <pc:sldChg chg="modSp mod">
        <pc:chgData name="Aliaga-Caro, Jose" userId="26880341-e982-4382-9f35-4b00bf7b3a51" providerId="ADAL" clId="{65BB3896-7440-D44B-A747-B16FDA37E23C}" dt="2022-11-07T13:49:02.310" v="32" actId="20577"/>
        <pc:sldMkLst>
          <pc:docMk/>
          <pc:sldMk cId="2190811530" sldId="271"/>
        </pc:sldMkLst>
        <pc:spChg chg="mod">
          <ac:chgData name="Aliaga-Caro, Jose" userId="26880341-e982-4382-9f35-4b00bf7b3a51" providerId="ADAL" clId="{65BB3896-7440-D44B-A747-B16FDA37E23C}" dt="2022-11-07T13:49:02.310" v="32" actId="20577"/>
          <ac:spMkLst>
            <pc:docMk/>
            <pc:sldMk cId="2190811530" sldId="271"/>
            <ac:spMk id="3" creationId="{147F4D2C-F899-F914-B84C-5AF44FBB6556}"/>
          </ac:spMkLst>
        </pc:spChg>
      </pc:sldChg>
      <pc:sldChg chg="modSp new mod">
        <pc:chgData name="Aliaga-Caro, Jose" userId="26880341-e982-4382-9f35-4b00bf7b3a51" providerId="ADAL" clId="{65BB3896-7440-D44B-A747-B16FDA37E23C}" dt="2022-11-07T13:51:12.242" v="225" actId="20577"/>
        <pc:sldMkLst>
          <pc:docMk/>
          <pc:sldMk cId="4202778563" sldId="272"/>
        </pc:sldMkLst>
        <pc:spChg chg="mod">
          <ac:chgData name="Aliaga-Caro, Jose" userId="26880341-e982-4382-9f35-4b00bf7b3a51" providerId="ADAL" clId="{65BB3896-7440-D44B-A747-B16FDA37E23C}" dt="2022-11-07T13:49:22.117" v="44" actId="14100"/>
          <ac:spMkLst>
            <pc:docMk/>
            <pc:sldMk cId="4202778563" sldId="272"/>
            <ac:spMk id="2" creationId="{4EFCED71-AE3B-05D4-EE44-E371CF66A317}"/>
          </ac:spMkLst>
        </pc:spChg>
        <pc:spChg chg="mod">
          <ac:chgData name="Aliaga-Caro, Jose" userId="26880341-e982-4382-9f35-4b00bf7b3a51" providerId="ADAL" clId="{65BB3896-7440-D44B-A747-B16FDA37E23C}" dt="2022-11-07T13:51:12.242" v="225" actId="20577"/>
          <ac:spMkLst>
            <pc:docMk/>
            <pc:sldMk cId="4202778563" sldId="272"/>
            <ac:spMk id="3" creationId="{C477B9BF-4B2B-2EFE-7520-2283420A96ED}"/>
          </ac:spMkLst>
        </pc:spChg>
      </pc:sldChg>
    </pc:docChg>
  </pc:docChgLst>
  <pc:docChgLst>
    <pc:chgData name="Aliaga-Caro, Jose" userId="26880341-e982-4382-9f35-4b00bf7b3a51" providerId="ADAL" clId="{FF08F4AF-26A1-6344-BD11-DA5F0AE3C1DD}"/>
    <pc:docChg chg="undo custSel modSld">
      <pc:chgData name="Aliaga-Caro, Jose" userId="26880341-e982-4382-9f35-4b00bf7b3a51" providerId="ADAL" clId="{FF08F4AF-26A1-6344-BD11-DA5F0AE3C1DD}" dt="2022-11-08T21:52:48.449" v="82" actId="27636"/>
      <pc:docMkLst>
        <pc:docMk/>
      </pc:docMkLst>
      <pc:sldChg chg="addSp delSp modSp mod">
        <pc:chgData name="Aliaga-Caro, Jose" userId="26880341-e982-4382-9f35-4b00bf7b3a51" providerId="ADAL" clId="{FF08F4AF-26A1-6344-BD11-DA5F0AE3C1DD}" dt="2022-11-08T21:52:48.449" v="82" actId="27636"/>
        <pc:sldMkLst>
          <pc:docMk/>
          <pc:sldMk cId="4046933020" sldId="266"/>
        </pc:sldMkLst>
        <pc:spChg chg="mod">
          <ac:chgData name="Aliaga-Caro, Jose" userId="26880341-e982-4382-9f35-4b00bf7b3a51" providerId="ADAL" clId="{FF08F4AF-26A1-6344-BD11-DA5F0AE3C1DD}" dt="2022-11-08T21:52:48.449" v="82" actId="27636"/>
          <ac:spMkLst>
            <pc:docMk/>
            <pc:sldMk cId="4046933020" sldId="266"/>
            <ac:spMk id="2" creationId="{F7E04F24-2FEF-484D-B18F-B649BB8CCAE4}"/>
          </ac:spMkLst>
        </pc:spChg>
        <pc:spChg chg="add del">
          <ac:chgData name="Aliaga-Caro, Jose" userId="26880341-e982-4382-9f35-4b00bf7b3a51" providerId="ADAL" clId="{FF08F4AF-26A1-6344-BD11-DA5F0AE3C1DD}" dt="2022-11-08T21:51:46.344" v="3" actId="22"/>
          <ac:spMkLst>
            <pc:docMk/>
            <pc:sldMk cId="4046933020" sldId="266"/>
            <ac:spMk id="4" creationId="{C7B7B7A5-C422-FABD-4F2E-CFF3A8FDA4D4}"/>
          </ac:spMkLst>
        </pc:spChg>
        <pc:picChg chg="add mod">
          <ac:chgData name="Aliaga-Caro, Jose" userId="26880341-e982-4382-9f35-4b00bf7b3a51" providerId="ADAL" clId="{FF08F4AF-26A1-6344-BD11-DA5F0AE3C1DD}" dt="2022-11-08T21:52:07.318" v="9" actId="1076"/>
          <ac:picMkLst>
            <pc:docMk/>
            <pc:sldMk cId="4046933020" sldId="266"/>
            <ac:picMk id="5" creationId="{E29CAE88-7113-3C3E-37C4-DFFB2E957406}"/>
          </ac:picMkLst>
        </pc:picChg>
        <pc:picChg chg="del">
          <ac:chgData name="Aliaga-Caro, Jose" userId="26880341-e982-4382-9f35-4b00bf7b3a51" providerId="ADAL" clId="{FF08F4AF-26A1-6344-BD11-DA5F0AE3C1DD}" dt="2022-11-08T21:50:46.728" v="0" actId="478"/>
          <ac:picMkLst>
            <pc:docMk/>
            <pc:sldMk cId="4046933020" sldId="266"/>
            <ac:picMk id="6" creationId="{B42B6CE0-25AC-4369-79EC-4B25238B2A83}"/>
          </ac:picMkLst>
        </pc:picChg>
      </pc:sldChg>
    </pc:docChg>
  </pc:docChgLst>
  <pc:docChgLst>
    <pc:chgData name="Aliaga-Caro, Jose" userId="S::jose.aliaga-caro@cpuc.ca.gov::26880341-e982-4382-9f35-4b00bf7b3a51" providerId="AD" clId="Web-{408A3799-4A78-4F29-8583-82A659C009B9}"/>
    <pc:docChg chg="modSld">
      <pc:chgData name="Aliaga-Caro, Jose" userId="S::jose.aliaga-caro@cpuc.ca.gov::26880341-e982-4382-9f35-4b00bf7b3a51" providerId="AD" clId="Web-{408A3799-4A78-4F29-8583-82A659C009B9}" dt="2022-11-05T15:34:50.902" v="168" actId="14100"/>
      <pc:docMkLst>
        <pc:docMk/>
      </pc:docMkLst>
      <pc:sldChg chg="modSp">
        <pc:chgData name="Aliaga-Caro, Jose" userId="S::jose.aliaga-caro@cpuc.ca.gov::26880341-e982-4382-9f35-4b00bf7b3a51" providerId="AD" clId="Web-{408A3799-4A78-4F29-8583-82A659C009B9}" dt="2022-11-05T15:34:50.902" v="168" actId="14100"/>
        <pc:sldMkLst>
          <pc:docMk/>
          <pc:sldMk cId="510272058" sldId="267"/>
        </pc:sldMkLst>
        <pc:spChg chg="mod">
          <ac:chgData name="Aliaga-Caro, Jose" userId="S::jose.aliaga-caro@cpuc.ca.gov::26880341-e982-4382-9f35-4b00bf7b3a51" providerId="AD" clId="Web-{408A3799-4A78-4F29-8583-82A659C009B9}" dt="2022-11-05T15:34:21.230" v="165" actId="1076"/>
          <ac:spMkLst>
            <pc:docMk/>
            <pc:sldMk cId="510272058" sldId="267"/>
            <ac:spMk id="2" creationId="{F7E04F24-2FEF-484D-B18F-B649BB8CCAE4}"/>
          </ac:spMkLst>
        </pc:spChg>
        <pc:spChg chg="mod">
          <ac:chgData name="Aliaga-Caro, Jose" userId="S::jose.aliaga-caro@cpuc.ca.gov::26880341-e982-4382-9f35-4b00bf7b3a51" providerId="AD" clId="Web-{408A3799-4A78-4F29-8583-82A659C009B9}" dt="2022-11-05T15:34:50.902" v="168" actId="14100"/>
          <ac:spMkLst>
            <pc:docMk/>
            <pc:sldMk cId="510272058" sldId="267"/>
            <ac:spMk id="3" creationId="{513EF4F5-1C73-D54B-AD69-1371DF463BBB}"/>
          </ac:spMkLst>
        </pc:spChg>
        <pc:spChg chg="mod">
          <ac:chgData name="Aliaga-Caro, Jose" userId="S::jose.aliaga-caro@cpuc.ca.gov::26880341-e982-4382-9f35-4b00bf7b3a51" providerId="AD" clId="Web-{408A3799-4A78-4F29-8583-82A659C009B9}" dt="2022-11-05T15:34:08.808" v="164" actId="1076"/>
          <ac:spMkLst>
            <pc:docMk/>
            <pc:sldMk cId="510272058" sldId="267"/>
            <ac:spMk id="4" creationId="{EF13E735-B5A3-6E5A-F7E9-7EFCC50F45C4}"/>
          </ac:spMkLst>
        </pc:spChg>
      </pc:sldChg>
      <pc:sldChg chg="modSp">
        <pc:chgData name="Aliaga-Caro, Jose" userId="S::jose.aliaga-caro@cpuc.ca.gov::26880341-e982-4382-9f35-4b00bf7b3a51" providerId="AD" clId="Web-{408A3799-4A78-4F29-8583-82A659C009B9}" dt="2022-11-05T15:32:16.229" v="66" actId="20577"/>
        <pc:sldMkLst>
          <pc:docMk/>
          <pc:sldMk cId="2190811530" sldId="271"/>
        </pc:sldMkLst>
        <pc:spChg chg="mod">
          <ac:chgData name="Aliaga-Caro, Jose" userId="S::jose.aliaga-caro@cpuc.ca.gov::26880341-e982-4382-9f35-4b00bf7b3a51" providerId="AD" clId="Web-{408A3799-4A78-4F29-8583-82A659C009B9}" dt="2022-11-05T15:32:16.229" v="66" actId="20577"/>
          <ac:spMkLst>
            <pc:docMk/>
            <pc:sldMk cId="2190811530" sldId="271"/>
            <ac:spMk id="3" creationId="{147F4D2C-F899-F914-B84C-5AF44FBB6556}"/>
          </ac:spMkLst>
        </pc:spChg>
      </pc:sldChg>
    </pc:docChg>
  </pc:docChgLst>
  <pc:docChgLst>
    <pc:chgData name="Rottman, Mary" userId="S::mary.rottman@cpuc.ca.gov::2e99ce89-f75f-4ca9-a77c-66e8e6b5341b" providerId="AD" clId="Web-{FC7D6F94-6681-A87A-047F-D25CA863E101}"/>
    <pc:docChg chg="delSld modSld">
      <pc:chgData name="Rottman, Mary" userId="S::mary.rottman@cpuc.ca.gov::2e99ce89-f75f-4ca9-a77c-66e8e6b5341b" providerId="AD" clId="Web-{FC7D6F94-6681-A87A-047F-D25CA863E101}" dt="2022-11-07T01:13:10.192" v="11"/>
      <pc:docMkLst>
        <pc:docMk/>
      </pc:docMkLst>
      <pc:sldChg chg="modSp">
        <pc:chgData name="Rottman, Mary" userId="S::mary.rottman@cpuc.ca.gov::2e99ce89-f75f-4ca9-a77c-66e8e6b5341b" providerId="AD" clId="Web-{FC7D6F94-6681-A87A-047F-D25CA863E101}" dt="2022-11-07T01:13:02.942" v="10" actId="14100"/>
        <pc:sldMkLst>
          <pc:docMk/>
          <pc:sldMk cId="510272058" sldId="267"/>
        </pc:sldMkLst>
        <pc:spChg chg="mod">
          <ac:chgData name="Rottman, Mary" userId="S::mary.rottman@cpuc.ca.gov::2e99ce89-f75f-4ca9-a77c-66e8e6b5341b" providerId="AD" clId="Web-{FC7D6F94-6681-A87A-047F-D25CA863E101}" dt="2022-11-07T01:13:02.942" v="10" actId="14100"/>
          <ac:spMkLst>
            <pc:docMk/>
            <pc:sldMk cId="510272058" sldId="267"/>
            <ac:spMk id="3" creationId="{513EF4F5-1C73-D54B-AD69-1371DF463BBB}"/>
          </ac:spMkLst>
        </pc:spChg>
      </pc:sldChg>
      <pc:sldChg chg="modSp del">
        <pc:chgData name="Rottman, Mary" userId="S::mary.rottman@cpuc.ca.gov::2e99ce89-f75f-4ca9-a77c-66e8e6b5341b" providerId="AD" clId="Web-{FC7D6F94-6681-A87A-047F-D25CA863E101}" dt="2022-11-07T01:13:10.192" v="11"/>
        <pc:sldMkLst>
          <pc:docMk/>
          <pc:sldMk cId="276973411" sldId="272"/>
        </pc:sldMkLst>
        <pc:spChg chg="mod">
          <ac:chgData name="Rottman, Mary" userId="S::mary.rottman@cpuc.ca.gov::2e99ce89-f75f-4ca9-a77c-66e8e6b5341b" providerId="AD" clId="Web-{FC7D6F94-6681-A87A-047F-D25CA863E101}" dt="2022-11-07T01:12:49.957" v="6" actId="20577"/>
          <ac:spMkLst>
            <pc:docMk/>
            <pc:sldMk cId="276973411" sldId="272"/>
            <ac:spMk id="3" creationId="{A5645787-0D9C-F10C-EA54-ACDD546F9E3D}"/>
          </ac:spMkLst>
        </pc:spChg>
      </pc:sldChg>
    </pc:docChg>
  </pc:docChgLst>
  <pc:docChgLst>
    <pc:chgData name="Aliaga-Caro, Jose" userId="26880341-e982-4382-9f35-4b00bf7b3a51" providerId="ADAL" clId="{927458B5-40EF-C646-8160-56DACDF07134}"/>
    <pc:docChg chg="undo custSel addSld delSld modSld sldOrd">
      <pc:chgData name="Aliaga-Caro, Jose" userId="26880341-e982-4382-9f35-4b00bf7b3a51" providerId="ADAL" clId="{927458B5-40EF-C646-8160-56DACDF07134}" dt="2022-12-18T13:39:30.020" v="1571" actId="14100"/>
      <pc:docMkLst>
        <pc:docMk/>
      </pc:docMkLst>
      <pc:sldChg chg="modSp mod">
        <pc:chgData name="Aliaga-Caro, Jose" userId="26880341-e982-4382-9f35-4b00bf7b3a51" providerId="ADAL" clId="{927458B5-40EF-C646-8160-56DACDF07134}" dt="2022-12-15T15:45:44.637" v="1260" actId="20577"/>
        <pc:sldMkLst>
          <pc:docMk/>
          <pc:sldMk cId="4270809279" sldId="256"/>
        </pc:sldMkLst>
        <pc:spChg chg="mod">
          <ac:chgData name="Aliaga-Caro, Jose" userId="26880341-e982-4382-9f35-4b00bf7b3a51" providerId="ADAL" clId="{927458B5-40EF-C646-8160-56DACDF07134}" dt="2022-12-14T16:01:03.214" v="0" actId="20577"/>
          <ac:spMkLst>
            <pc:docMk/>
            <pc:sldMk cId="4270809279" sldId="256"/>
            <ac:spMk id="2" creationId="{2743D9E9-B0A2-904D-9E33-1C1DE5F4DC4E}"/>
          </ac:spMkLst>
        </pc:spChg>
        <pc:spChg chg="mod">
          <ac:chgData name="Aliaga-Caro, Jose" userId="26880341-e982-4382-9f35-4b00bf7b3a51" providerId="ADAL" clId="{927458B5-40EF-C646-8160-56DACDF07134}" dt="2022-12-15T15:45:44.637" v="1260" actId="20577"/>
          <ac:spMkLst>
            <pc:docMk/>
            <pc:sldMk cId="4270809279" sldId="256"/>
            <ac:spMk id="3" creationId="{769610A6-BF99-D444-8765-3D077C18B11A}"/>
          </ac:spMkLst>
        </pc:spChg>
      </pc:sldChg>
      <pc:sldChg chg="addSp delSp modSp mod ord">
        <pc:chgData name="Aliaga-Caro, Jose" userId="26880341-e982-4382-9f35-4b00bf7b3a51" providerId="ADAL" clId="{927458B5-40EF-C646-8160-56DACDF07134}" dt="2022-12-18T13:39:30.020" v="1571" actId="14100"/>
        <pc:sldMkLst>
          <pc:docMk/>
          <pc:sldMk cId="4046933020" sldId="266"/>
        </pc:sldMkLst>
        <pc:graphicFrameChg chg="add del mod">
          <ac:chgData name="Aliaga-Caro, Jose" userId="26880341-e982-4382-9f35-4b00bf7b3a51" providerId="ADAL" clId="{927458B5-40EF-C646-8160-56DACDF07134}" dt="2022-12-15T19:03:54.749" v="1555"/>
          <ac:graphicFrameMkLst>
            <pc:docMk/>
            <pc:sldMk cId="4046933020" sldId="266"/>
            <ac:graphicFrameMk id="3" creationId="{0B573EF7-5380-420A-320D-348B883C7EAA}"/>
          </ac:graphicFrameMkLst>
        </pc:graphicFrameChg>
        <pc:picChg chg="add del mod">
          <ac:chgData name="Aliaga-Caro, Jose" userId="26880341-e982-4382-9f35-4b00bf7b3a51" providerId="ADAL" clId="{927458B5-40EF-C646-8160-56DACDF07134}" dt="2022-12-18T13:39:17.517" v="1567" actId="478"/>
          <ac:picMkLst>
            <pc:docMk/>
            <pc:sldMk cId="4046933020" sldId="266"/>
            <ac:picMk id="3" creationId="{7528682F-4F6E-3BE5-671C-6AEBE3D45125}"/>
          </ac:picMkLst>
        </pc:picChg>
        <pc:picChg chg="del">
          <ac:chgData name="Aliaga-Caro, Jose" userId="26880341-e982-4382-9f35-4b00bf7b3a51" providerId="ADAL" clId="{927458B5-40EF-C646-8160-56DACDF07134}" dt="2022-12-14T16:01:19.759" v="12" actId="478"/>
          <ac:picMkLst>
            <pc:docMk/>
            <pc:sldMk cId="4046933020" sldId="266"/>
            <ac:picMk id="4" creationId="{974393AB-89E4-DF65-A9D4-91B605F9A1C2}"/>
          </ac:picMkLst>
        </pc:picChg>
        <pc:picChg chg="add del mod">
          <ac:chgData name="Aliaga-Caro, Jose" userId="26880341-e982-4382-9f35-4b00bf7b3a51" providerId="ADAL" clId="{927458B5-40EF-C646-8160-56DACDF07134}" dt="2022-12-18T13:38:35.128" v="1561" actId="478"/>
          <ac:picMkLst>
            <pc:docMk/>
            <pc:sldMk cId="4046933020" sldId="266"/>
            <ac:picMk id="4" creationId="{ACEAD21D-91FE-2683-FADC-F1B91BCE353F}"/>
          </ac:picMkLst>
        </pc:picChg>
        <pc:picChg chg="add mod">
          <ac:chgData name="Aliaga-Caro, Jose" userId="26880341-e982-4382-9f35-4b00bf7b3a51" providerId="ADAL" clId="{927458B5-40EF-C646-8160-56DACDF07134}" dt="2022-12-18T13:39:30.020" v="1571" actId="14100"/>
          <ac:picMkLst>
            <pc:docMk/>
            <pc:sldMk cId="4046933020" sldId="266"/>
            <ac:picMk id="5" creationId="{24142762-57A2-38B3-976B-42DC2FCE5E38}"/>
          </ac:picMkLst>
        </pc:picChg>
      </pc:sldChg>
      <pc:sldChg chg="modSp mod">
        <pc:chgData name="Aliaga-Caro, Jose" userId="26880341-e982-4382-9f35-4b00bf7b3a51" providerId="ADAL" clId="{927458B5-40EF-C646-8160-56DACDF07134}" dt="2022-12-15T15:49:39.870" v="1453" actId="14100"/>
        <pc:sldMkLst>
          <pc:docMk/>
          <pc:sldMk cId="510272058" sldId="267"/>
        </pc:sldMkLst>
        <pc:spChg chg="mod">
          <ac:chgData name="Aliaga-Caro, Jose" userId="26880341-e982-4382-9f35-4b00bf7b3a51" providerId="ADAL" clId="{927458B5-40EF-C646-8160-56DACDF07134}" dt="2022-12-15T15:49:36.260" v="1452" actId="1076"/>
          <ac:spMkLst>
            <pc:docMk/>
            <pc:sldMk cId="510272058" sldId="267"/>
            <ac:spMk id="2" creationId="{F7E04F24-2FEF-484D-B18F-B649BB8CCAE4}"/>
          </ac:spMkLst>
        </pc:spChg>
        <pc:spChg chg="mod">
          <ac:chgData name="Aliaga-Caro, Jose" userId="26880341-e982-4382-9f35-4b00bf7b3a51" providerId="ADAL" clId="{927458B5-40EF-C646-8160-56DACDF07134}" dt="2022-12-15T15:49:39.870" v="1453" actId="14100"/>
          <ac:spMkLst>
            <pc:docMk/>
            <pc:sldMk cId="510272058" sldId="267"/>
            <ac:spMk id="3" creationId="{513EF4F5-1C73-D54B-AD69-1371DF463BBB}"/>
          </ac:spMkLst>
        </pc:spChg>
      </pc:sldChg>
      <pc:sldChg chg="ord">
        <pc:chgData name="Aliaga-Caro, Jose" userId="26880341-e982-4382-9f35-4b00bf7b3a51" providerId="ADAL" clId="{927458B5-40EF-C646-8160-56DACDF07134}" dt="2022-12-14T16:28:26.183" v="15" actId="20578"/>
        <pc:sldMkLst>
          <pc:docMk/>
          <pc:sldMk cId="4065947886" sldId="269"/>
        </pc:sldMkLst>
      </pc:sldChg>
      <pc:sldChg chg="ord">
        <pc:chgData name="Aliaga-Caro, Jose" userId="26880341-e982-4382-9f35-4b00bf7b3a51" providerId="ADAL" clId="{927458B5-40EF-C646-8160-56DACDF07134}" dt="2022-12-14T16:28:38.982" v="16" actId="20578"/>
        <pc:sldMkLst>
          <pc:docMk/>
          <pc:sldMk cId="2190811530" sldId="271"/>
        </pc:sldMkLst>
      </pc:sldChg>
      <pc:sldChg chg="addSp delSp modSp mod">
        <pc:chgData name="Aliaga-Caro, Jose" userId="26880341-e982-4382-9f35-4b00bf7b3a51" providerId="ADAL" clId="{927458B5-40EF-C646-8160-56DACDF07134}" dt="2022-12-15T16:18:38.364" v="1553" actId="20577"/>
        <pc:sldMkLst>
          <pc:docMk/>
          <pc:sldMk cId="4202778563" sldId="272"/>
        </pc:sldMkLst>
        <pc:spChg chg="mod">
          <ac:chgData name="Aliaga-Caro, Jose" userId="26880341-e982-4382-9f35-4b00bf7b3a51" providerId="ADAL" clId="{927458B5-40EF-C646-8160-56DACDF07134}" dt="2022-12-14T16:56:57.009" v="526" actId="20577"/>
          <ac:spMkLst>
            <pc:docMk/>
            <pc:sldMk cId="4202778563" sldId="272"/>
            <ac:spMk id="2" creationId="{4EFCED71-AE3B-05D4-EE44-E371CF66A317}"/>
          </ac:spMkLst>
        </pc:spChg>
        <pc:spChg chg="mod">
          <ac:chgData name="Aliaga-Caro, Jose" userId="26880341-e982-4382-9f35-4b00bf7b3a51" providerId="ADAL" clId="{927458B5-40EF-C646-8160-56DACDF07134}" dt="2022-12-15T16:18:38.364" v="1553" actId="20577"/>
          <ac:spMkLst>
            <pc:docMk/>
            <pc:sldMk cId="4202778563" sldId="272"/>
            <ac:spMk id="3" creationId="{C477B9BF-4B2B-2EFE-7520-2283420A96ED}"/>
          </ac:spMkLst>
        </pc:spChg>
        <pc:spChg chg="add del mod">
          <ac:chgData name="Aliaga-Caro, Jose" userId="26880341-e982-4382-9f35-4b00bf7b3a51" providerId="ADAL" clId="{927458B5-40EF-C646-8160-56DACDF07134}" dt="2022-12-14T17:52:48.765" v="528"/>
          <ac:spMkLst>
            <pc:docMk/>
            <pc:sldMk cId="4202778563" sldId="272"/>
            <ac:spMk id="4" creationId="{947F9301-7FC7-E944-9C37-C45858DDA4BC}"/>
          </ac:spMkLst>
        </pc:spChg>
      </pc:sldChg>
      <pc:sldChg chg="modSp add mod">
        <pc:chgData name="Aliaga-Caro, Jose" userId="26880341-e982-4382-9f35-4b00bf7b3a51" providerId="ADAL" clId="{927458B5-40EF-C646-8160-56DACDF07134}" dt="2022-12-14T18:02:12.705" v="824" actId="20577"/>
        <pc:sldMkLst>
          <pc:docMk/>
          <pc:sldMk cId="4251546611" sldId="273"/>
        </pc:sldMkLst>
        <pc:spChg chg="mod">
          <ac:chgData name="Aliaga-Caro, Jose" userId="26880341-e982-4382-9f35-4b00bf7b3a51" providerId="ADAL" clId="{927458B5-40EF-C646-8160-56DACDF07134}" dt="2022-12-14T18:02:12.705" v="824" actId="20577"/>
          <ac:spMkLst>
            <pc:docMk/>
            <pc:sldMk cId="4251546611" sldId="273"/>
            <ac:spMk id="3" creationId="{C477B9BF-4B2B-2EFE-7520-2283420A96ED}"/>
          </ac:spMkLst>
        </pc:spChg>
      </pc:sldChg>
      <pc:sldChg chg="modSp add mod">
        <pc:chgData name="Aliaga-Caro, Jose" userId="26880341-e982-4382-9f35-4b00bf7b3a51" providerId="ADAL" clId="{927458B5-40EF-C646-8160-56DACDF07134}" dt="2022-12-14T16:37:53.839" v="502" actId="20577"/>
        <pc:sldMkLst>
          <pc:docMk/>
          <pc:sldMk cId="2367576069" sldId="274"/>
        </pc:sldMkLst>
        <pc:spChg chg="mod">
          <ac:chgData name="Aliaga-Caro, Jose" userId="26880341-e982-4382-9f35-4b00bf7b3a51" providerId="ADAL" clId="{927458B5-40EF-C646-8160-56DACDF07134}" dt="2022-12-14T16:37:02.778" v="489" actId="1076"/>
          <ac:spMkLst>
            <pc:docMk/>
            <pc:sldMk cId="2367576069" sldId="274"/>
            <ac:spMk id="2" creationId="{4EFCED71-AE3B-05D4-EE44-E371CF66A317}"/>
          </ac:spMkLst>
        </pc:spChg>
        <pc:spChg chg="mod">
          <ac:chgData name="Aliaga-Caro, Jose" userId="26880341-e982-4382-9f35-4b00bf7b3a51" providerId="ADAL" clId="{927458B5-40EF-C646-8160-56DACDF07134}" dt="2022-12-14T16:37:53.839" v="502" actId="20577"/>
          <ac:spMkLst>
            <pc:docMk/>
            <pc:sldMk cId="2367576069" sldId="274"/>
            <ac:spMk id="3" creationId="{C477B9BF-4B2B-2EFE-7520-2283420A96ED}"/>
          </ac:spMkLst>
        </pc:spChg>
      </pc:sldChg>
      <pc:sldChg chg="addSp delSp modSp add del mod">
        <pc:chgData name="Aliaga-Caro, Jose" userId="26880341-e982-4382-9f35-4b00bf7b3a51" providerId="ADAL" clId="{927458B5-40EF-C646-8160-56DACDF07134}" dt="2022-12-14T17:59:03.535" v="553" actId="2696"/>
        <pc:sldMkLst>
          <pc:docMk/>
          <pc:sldMk cId="1548913582" sldId="275"/>
        </pc:sldMkLst>
        <pc:spChg chg="mod">
          <ac:chgData name="Aliaga-Caro, Jose" userId="26880341-e982-4382-9f35-4b00bf7b3a51" providerId="ADAL" clId="{927458B5-40EF-C646-8160-56DACDF07134}" dt="2022-12-14T17:53:07.893" v="545" actId="20577"/>
          <ac:spMkLst>
            <pc:docMk/>
            <pc:sldMk cId="1548913582" sldId="275"/>
            <ac:spMk id="2" creationId="{4EFCED71-AE3B-05D4-EE44-E371CF66A317}"/>
          </ac:spMkLst>
        </pc:spChg>
        <pc:spChg chg="mod">
          <ac:chgData name="Aliaga-Caro, Jose" userId="26880341-e982-4382-9f35-4b00bf7b3a51" providerId="ADAL" clId="{927458B5-40EF-C646-8160-56DACDF07134}" dt="2022-12-14T17:58:55.394" v="550"/>
          <ac:spMkLst>
            <pc:docMk/>
            <pc:sldMk cId="1548913582" sldId="275"/>
            <ac:spMk id="3" creationId="{C477B9BF-4B2B-2EFE-7520-2283420A96ED}"/>
          </ac:spMkLst>
        </pc:spChg>
        <pc:spChg chg="add del mod">
          <ac:chgData name="Aliaga-Caro, Jose" userId="26880341-e982-4382-9f35-4b00bf7b3a51" providerId="ADAL" clId="{927458B5-40EF-C646-8160-56DACDF07134}" dt="2022-12-14T17:58:59.399" v="552"/>
          <ac:spMkLst>
            <pc:docMk/>
            <pc:sldMk cId="1548913582" sldId="275"/>
            <ac:spMk id="4" creationId="{E292BC23-03FC-E660-FB85-E1BAA00F2226}"/>
          </ac:spMkLst>
        </pc:spChg>
      </pc:sldChg>
    </pc:docChg>
  </pc:docChgLst>
  <pc:docChgLst>
    <pc:chgData name="Aliaga-Caro, Jose" userId="26880341-e982-4382-9f35-4b00bf7b3a51" providerId="ADAL" clId="{928A077D-7A6E-B841-90E6-C95AED36CEF0}"/>
    <pc:docChg chg="undo custSel addSld modSld sldOrd">
      <pc:chgData name="Aliaga-Caro, Jose" userId="26880341-e982-4382-9f35-4b00bf7b3a51" providerId="ADAL" clId="{928A077D-7A6E-B841-90E6-C95AED36CEF0}" dt="2022-11-04T19:31:20.474" v="1419" actId="13926"/>
      <pc:docMkLst>
        <pc:docMk/>
      </pc:docMkLst>
      <pc:sldChg chg="modSp mod">
        <pc:chgData name="Aliaga-Caro, Jose" userId="26880341-e982-4382-9f35-4b00bf7b3a51" providerId="ADAL" clId="{928A077D-7A6E-B841-90E6-C95AED36CEF0}" dt="2022-11-04T16:51:35.221" v="1418" actId="20577"/>
        <pc:sldMkLst>
          <pc:docMk/>
          <pc:sldMk cId="4270809279" sldId="256"/>
        </pc:sldMkLst>
        <pc:spChg chg="mod">
          <ac:chgData name="Aliaga-Caro, Jose" userId="26880341-e982-4382-9f35-4b00bf7b3a51" providerId="ADAL" clId="{928A077D-7A6E-B841-90E6-C95AED36CEF0}" dt="2022-11-04T16:51:35.221" v="1418" actId="20577"/>
          <ac:spMkLst>
            <pc:docMk/>
            <pc:sldMk cId="4270809279" sldId="256"/>
            <ac:spMk id="3" creationId="{769610A6-BF99-D444-8765-3D077C18B11A}"/>
          </ac:spMkLst>
        </pc:spChg>
      </pc:sldChg>
      <pc:sldChg chg="modSp mod">
        <pc:chgData name="Aliaga-Caro, Jose" userId="26880341-e982-4382-9f35-4b00bf7b3a51" providerId="ADAL" clId="{928A077D-7A6E-B841-90E6-C95AED36CEF0}" dt="2022-11-03T12:45:01.539" v="303" actId="1076"/>
        <pc:sldMkLst>
          <pc:docMk/>
          <pc:sldMk cId="3269202233" sldId="264"/>
        </pc:sldMkLst>
        <pc:picChg chg="mod">
          <ac:chgData name="Aliaga-Caro, Jose" userId="26880341-e982-4382-9f35-4b00bf7b3a51" providerId="ADAL" clId="{928A077D-7A6E-B841-90E6-C95AED36CEF0}" dt="2022-11-03T12:45:01.539" v="303" actId="1076"/>
          <ac:picMkLst>
            <pc:docMk/>
            <pc:sldMk cId="3269202233" sldId="264"/>
            <ac:picMk id="6" creationId="{638FA0FF-8384-6F4F-8CB5-24690E76E755}"/>
          </ac:picMkLst>
        </pc:picChg>
      </pc:sldChg>
      <pc:sldChg chg="addSp delSp modSp mod">
        <pc:chgData name="Aliaga-Caro, Jose" userId="26880341-e982-4382-9f35-4b00bf7b3a51" providerId="ADAL" clId="{928A077D-7A6E-B841-90E6-C95AED36CEF0}" dt="2022-11-04T16:40:20.723" v="1152" actId="14100"/>
        <pc:sldMkLst>
          <pc:docMk/>
          <pc:sldMk cId="4046933020" sldId="266"/>
        </pc:sldMkLst>
        <pc:spChg chg="mod">
          <ac:chgData name="Aliaga-Caro, Jose" userId="26880341-e982-4382-9f35-4b00bf7b3a51" providerId="ADAL" clId="{928A077D-7A6E-B841-90E6-C95AED36CEF0}" dt="2022-11-04T16:40:20.723" v="1152" actId="14100"/>
          <ac:spMkLst>
            <pc:docMk/>
            <pc:sldMk cId="4046933020" sldId="266"/>
            <ac:spMk id="2" creationId="{F7E04F24-2FEF-484D-B18F-B649BB8CCAE4}"/>
          </ac:spMkLst>
        </pc:spChg>
        <pc:spChg chg="del">
          <ac:chgData name="Aliaga-Caro, Jose" userId="26880341-e982-4382-9f35-4b00bf7b3a51" providerId="ADAL" clId="{928A077D-7A6E-B841-90E6-C95AED36CEF0}" dt="2022-11-04T16:36:55.723" v="1139" actId="478"/>
          <ac:spMkLst>
            <pc:docMk/>
            <pc:sldMk cId="4046933020" sldId="266"/>
            <ac:spMk id="4" creationId="{5E0924F5-EEDC-66BF-7340-95812C2026EA}"/>
          </ac:spMkLst>
        </pc:spChg>
        <pc:picChg chg="add del mod">
          <ac:chgData name="Aliaga-Caro, Jose" userId="26880341-e982-4382-9f35-4b00bf7b3a51" providerId="ADAL" clId="{928A077D-7A6E-B841-90E6-C95AED36CEF0}" dt="2022-11-04T16:38:28.493" v="1141" actId="478"/>
          <ac:picMkLst>
            <pc:docMk/>
            <pc:sldMk cId="4046933020" sldId="266"/>
            <ac:picMk id="3" creationId="{1C1CD518-C4B1-ACE9-8E80-1C0728AC7909}"/>
          </ac:picMkLst>
        </pc:picChg>
        <pc:picChg chg="add del mod">
          <ac:chgData name="Aliaga-Caro, Jose" userId="26880341-e982-4382-9f35-4b00bf7b3a51" providerId="ADAL" clId="{928A077D-7A6E-B841-90E6-C95AED36CEF0}" dt="2022-11-04T16:38:51.584" v="1145" actId="478"/>
          <ac:picMkLst>
            <pc:docMk/>
            <pc:sldMk cId="4046933020" sldId="266"/>
            <ac:picMk id="5" creationId="{7EF84704-B75E-EB3A-FC0C-A6CDF553942B}"/>
          </ac:picMkLst>
        </pc:picChg>
        <pc:picChg chg="add mod">
          <ac:chgData name="Aliaga-Caro, Jose" userId="26880341-e982-4382-9f35-4b00bf7b3a51" providerId="ADAL" clId="{928A077D-7A6E-B841-90E6-C95AED36CEF0}" dt="2022-11-04T16:40:15.307" v="1151" actId="1076"/>
          <ac:picMkLst>
            <pc:docMk/>
            <pc:sldMk cId="4046933020" sldId="266"/>
            <ac:picMk id="6" creationId="{B42B6CE0-25AC-4369-79EC-4B25238B2A83}"/>
          </ac:picMkLst>
        </pc:picChg>
      </pc:sldChg>
      <pc:sldChg chg="modSp mod">
        <pc:chgData name="Aliaga-Caro, Jose" userId="26880341-e982-4382-9f35-4b00bf7b3a51" providerId="ADAL" clId="{928A077D-7A6E-B841-90E6-C95AED36CEF0}" dt="2022-11-04T19:31:20.474" v="1419" actId="13926"/>
        <pc:sldMkLst>
          <pc:docMk/>
          <pc:sldMk cId="510272058" sldId="267"/>
        </pc:sldMkLst>
        <pc:spChg chg="mod">
          <ac:chgData name="Aliaga-Caro, Jose" userId="26880341-e982-4382-9f35-4b00bf7b3a51" providerId="ADAL" clId="{928A077D-7A6E-B841-90E6-C95AED36CEF0}" dt="2022-11-04T19:31:20.474" v="1419" actId="13926"/>
          <ac:spMkLst>
            <pc:docMk/>
            <pc:sldMk cId="510272058" sldId="267"/>
            <ac:spMk id="3" creationId="{513EF4F5-1C73-D54B-AD69-1371DF463BBB}"/>
          </ac:spMkLst>
        </pc:spChg>
      </pc:sldChg>
      <pc:sldChg chg="modSp mod">
        <pc:chgData name="Aliaga-Caro, Jose" userId="26880341-e982-4382-9f35-4b00bf7b3a51" providerId="ADAL" clId="{928A077D-7A6E-B841-90E6-C95AED36CEF0}" dt="2022-11-04T16:46:55.993" v="1416" actId="27636"/>
        <pc:sldMkLst>
          <pc:docMk/>
          <pc:sldMk cId="3168041668" sldId="268"/>
        </pc:sldMkLst>
        <pc:spChg chg="mod">
          <ac:chgData name="Aliaga-Caro, Jose" userId="26880341-e982-4382-9f35-4b00bf7b3a51" providerId="ADAL" clId="{928A077D-7A6E-B841-90E6-C95AED36CEF0}" dt="2022-11-04T16:46:52.881" v="1414" actId="1076"/>
          <ac:spMkLst>
            <pc:docMk/>
            <pc:sldMk cId="3168041668" sldId="268"/>
            <ac:spMk id="2" creationId="{F7E04F24-2FEF-484D-B18F-B649BB8CCAE4}"/>
          </ac:spMkLst>
        </pc:spChg>
        <pc:spChg chg="mod">
          <ac:chgData name="Aliaga-Caro, Jose" userId="26880341-e982-4382-9f35-4b00bf7b3a51" providerId="ADAL" clId="{928A077D-7A6E-B841-90E6-C95AED36CEF0}" dt="2022-11-04T16:46:55.993" v="1416" actId="27636"/>
          <ac:spMkLst>
            <pc:docMk/>
            <pc:sldMk cId="3168041668" sldId="268"/>
            <ac:spMk id="3" creationId="{513EF4F5-1C73-D54B-AD69-1371DF463BBB}"/>
          </ac:spMkLst>
        </pc:spChg>
      </pc:sldChg>
      <pc:sldChg chg="addSp delSp modSp mod ord">
        <pc:chgData name="Aliaga-Caro, Jose" userId="26880341-e982-4382-9f35-4b00bf7b3a51" providerId="ADAL" clId="{928A077D-7A6E-B841-90E6-C95AED36CEF0}" dt="2022-11-04T16:25:27.232" v="534" actId="20578"/>
        <pc:sldMkLst>
          <pc:docMk/>
          <pc:sldMk cId="1376192912" sldId="270"/>
        </pc:sldMkLst>
        <pc:spChg chg="mod">
          <ac:chgData name="Aliaga-Caro, Jose" userId="26880341-e982-4382-9f35-4b00bf7b3a51" providerId="ADAL" clId="{928A077D-7A6E-B841-90E6-C95AED36CEF0}" dt="2022-11-03T12:40:13.625" v="72" actId="20577"/>
          <ac:spMkLst>
            <pc:docMk/>
            <pc:sldMk cId="1376192912" sldId="270"/>
            <ac:spMk id="2" creationId="{F7E04F24-2FEF-484D-B18F-B649BB8CCAE4}"/>
          </ac:spMkLst>
        </pc:spChg>
        <pc:spChg chg="add del mod">
          <ac:chgData name="Aliaga-Caro, Jose" userId="26880341-e982-4382-9f35-4b00bf7b3a51" providerId="ADAL" clId="{928A077D-7A6E-B841-90E6-C95AED36CEF0}" dt="2022-11-03T12:37:24.713" v="15" actId="478"/>
          <ac:spMkLst>
            <pc:docMk/>
            <pc:sldMk cId="1376192912" sldId="270"/>
            <ac:spMk id="9" creationId="{824D5A04-C8F3-72CD-E675-2358AEC6CE20}"/>
          </ac:spMkLst>
        </pc:spChg>
        <pc:spChg chg="add mod">
          <ac:chgData name="Aliaga-Caro, Jose" userId="26880341-e982-4382-9f35-4b00bf7b3a51" providerId="ADAL" clId="{928A077D-7A6E-B841-90E6-C95AED36CEF0}" dt="2022-11-03T12:43:23.992" v="302" actId="20577"/>
          <ac:spMkLst>
            <pc:docMk/>
            <pc:sldMk cId="1376192912" sldId="270"/>
            <ac:spMk id="13" creationId="{BA2C003F-A19C-576B-91B4-B9531A7E26B1}"/>
          </ac:spMkLst>
        </pc:spChg>
        <pc:spChg chg="add del mod">
          <ac:chgData name="Aliaga-Caro, Jose" userId="26880341-e982-4382-9f35-4b00bf7b3a51" providerId="ADAL" clId="{928A077D-7A6E-B841-90E6-C95AED36CEF0}" dt="2022-11-03T12:42:56.207" v="285"/>
          <ac:spMkLst>
            <pc:docMk/>
            <pc:sldMk cId="1376192912" sldId="270"/>
            <ac:spMk id="14" creationId="{F49A6734-C3C6-2D73-8F7F-D7A8845C809E}"/>
          </ac:spMkLst>
        </pc:spChg>
        <pc:spChg chg="add mod">
          <ac:chgData name="Aliaga-Caro, Jose" userId="26880341-e982-4382-9f35-4b00bf7b3a51" providerId="ADAL" clId="{928A077D-7A6E-B841-90E6-C95AED36CEF0}" dt="2022-11-03T12:43:11.440" v="301" actId="1076"/>
          <ac:spMkLst>
            <pc:docMk/>
            <pc:sldMk cId="1376192912" sldId="270"/>
            <ac:spMk id="15" creationId="{D63ED1C6-C4B7-7445-6151-98D95AA9A511}"/>
          </ac:spMkLst>
        </pc:spChg>
        <pc:picChg chg="add del mod">
          <ac:chgData name="Aliaga-Caro, Jose" userId="26880341-e982-4382-9f35-4b00bf7b3a51" providerId="ADAL" clId="{928A077D-7A6E-B841-90E6-C95AED36CEF0}" dt="2022-11-03T12:39:17.084" v="24" actId="478"/>
          <ac:picMkLst>
            <pc:docMk/>
            <pc:sldMk cId="1376192912" sldId="270"/>
            <ac:picMk id="5" creationId="{69682FBA-4036-BD03-0226-47325D719A85}"/>
          </ac:picMkLst>
        </pc:picChg>
        <pc:picChg chg="add del">
          <ac:chgData name="Aliaga-Caro, Jose" userId="26880341-e982-4382-9f35-4b00bf7b3a51" providerId="ADAL" clId="{928A077D-7A6E-B841-90E6-C95AED36CEF0}" dt="2022-11-03T12:36:42.346" v="8" actId="478"/>
          <ac:picMkLst>
            <pc:docMk/>
            <pc:sldMk cId="1376192912" sldId="270"/>
            <ac:picMk id="8" creationId="{D907696D-0AB5-5D5B-AB05-E93128C8444A}"/>
          </ac:picMkLst>
        </pc:picChg>
        <pc:picChg chg="add mod">
          <ac:chgData name="Aliaga-Caro, Jose" userId="26880341-e982-4382-9f35-4b00bf7b3a51" providerId="ADAL" clId="{928A077D-7A6E-B841-90E6-C95AED36CEF0}" dt="2022-11-03T12:39:27.835" v="29" actId="14100"/>
          <ac:picMkLst>
            <pc:docMk/>
            <pc:sldMk cId="1376192912" sldId="270"/>
            <ac:picMk id="10" creationId="{89DD069B-7C51-436D-88B0-DE7BC2E90602}"/>
          </ac:picMkLst>
        </pc:picChg>
        <pc:cxnChg chg="add del mod">
          <ac:chgData name="Aliaga-Caro, Jose" userId="26880341-e982-4382-9f35-4b00bf7b3a51" providerId="ADAL" clId="{928A077D-7A6E-B841-90E6-C95AED36CEF0}" dt="2022-11-03T12:39:50.703" v="33" actId="14100"/>
          <ac:cxnSpMkLst>
            <pc:docMk/>
            <pc:sldMk cId="1376192912" sldId="270"/>
            <ac:cxnSpMk id="11" creationId="{989407E4-BE28-772F-F428-7F7326E18F83}"/>
          </ac:cxnSpMkLst>
        </pc:cxnChg>
      </pc:sldChg>
      <pc:sldChg chg="modSp new mod ord">
        <pc:chgData name="Aliaga-Caro, Jose" userId="26880341-e982-4382-9f35-4b00bf7b3a51" providerId="ADAL" clId="{928A077D-7A6E-B841-90E6-C95AED36CEF0}" dt="2022-11-04T16:36:05.535" v="1135" actId="20577"/>
        <pc:sldMkLst>
          <pc:docMk/>
          <pc:sldMk cId="2190811530" sldId="271"/>
        </pc:sldMkLst>
        <pc:spChg chg="mod">
          <ac:chgData name="Aliaga-Caro, Jose" userId="26880341-e982-4382-9f35-4b00bf7b3a51" providerId="ADAL" clId="{928A077D-7A6E-B841-90E6-C95AED36CEF0}" dt="2022-11-04T16:29:07.193" v="608" actId="14100"/>
          <ac:spMkLst>
            <pc:docMk/>
            <pc:sldMk cId="2190811530" sldId="271"/>
            <ac:spMk id="2" creationId="{C06CFE2B-8C68-E806-5EF8-DD239A16E637}"/>
          </ac:spMkLst>
        </pc:spChg>
        <pc:spChg chg="mod">
          <ac:chgData name="Aliaga-Caro, Jose" userId="26880341-e982-4382-9f35-4b00bf7b3a51" providerId="ADAL" clId="{928A077D-7A6E-B841-90E6-C95AED36CEF0}" dt="2022-11-04T16:36:05.535" v="1135" actId="20577"/>
          <ac:spMkLst>
            <pc:docMk/>
            <pc:sldMk cId="2190811530" sldId="271"/>
            <ac:spMk id="3" creationId="{147F4D2C-F899-F914-B84C-5AF44FBB6556}"/>
          </ac:spMkLst>
        </pc:spChg>
      </pc:sldChg>
    </pc:docChg>
  </pc:docChgLst>
  <pc:docChgLst>
    <pc:chgData name="Rottman, Mary" userId="S::mary.rottman@cpuc.ca.gov::2e99ce89-f75f-4ca9-a77c-66e8e6b5341b" providerId="AD" clId="Web-{671061FF-FAAD-4860-4FC2-B05703DB47A9}"/>
    <pc:docChg chg="addSld modSld">
      <pc:chgData name="Rottman, Mary" userId="S::mary.rottman@cpuc.ca.gov::2e99ce89-f75f-4ca9-a77c-66e8e6b5341b" providerId="AD" clId="Web-{671061FF-FAAD-4860-4FC2-B05703DB47A9}" dt="2022-11-07T01:11:05.643" v="53" actId="14100"/>
      <pc:docMkLst>
        <pc:docMk/>
      </pc:docMkLst>
      <pc:sldChg chg="modSp">
        <pc:chgData name="Rottman, Mary" userId="S::mary.rottman@cpuc.ca.gov::2e99ce89-f75f-4ca9-a77c-66e8e6b5341b" providerId="AD" clId="Web-{671061FF-FAAD-4860-4FC2-B05703DB47A9}" dt="2022-11-07T01:10:34.189" v="51" actId="20577"/>
        <pc:sldMkLst>
          <pc:docMk/>
          <pc:sldMk cId="510272058" sldId="267"/>
        </pc:sldMkLst>
        <pc:spChg chg="mod">
          <ac:chgData name="Rottman, Mary" userId="S::mary.rottman@cpuc.ca.gov::2e99ce89-f75f-4ca9-a77c-66e8e6b5341b" providerId="AD" clId="Web-{671061FF-FAAD-4860-4FC2-B05703DB47A9}" dt="2022-11-07T01:10:29.126" v="50" actId="20577"/>
          <ac:spMkLst>
            <pc:docMk/>
            <pc:sldMk cId="510272058" sldId="267"/>
            <ac:spMk id="2" creationId="{F7E04F24-2FEF-484D-B18F-B649BB8CCAE4}"/>
          </ac:spMkLst>
        </pc:spChg>
        <pc:spChg chg="mod">
          <ac:chgData name="Rottman, Mary" userId="S::mary.rottman@cpuc.ca.gov::2e99ce89-f75f-4ca9-a77c-66e8e6b5341b" providerId="AD" clId="Web-{671061FF-FAAD-4860-4FC2-B05703DB47A9}" dt="2022-11-07T01:10:34.189" v="51" actId="20577"/>
          <ac:spMkLst>
            <pc:docMk/>
            <pc:sldMk cId="510272058" sldId="267"/>
            <ac:spMk id="3" creationId="{513EF4F5-1C73-D54B-AD69-1371DF463BBB}"/>
          </ac:spMkLst>
        </pc:spChg>
      </pc:sldChg>
      <pc:sldChg chg="modSp new">
        <pc:chgData name="Rottman, Mary" userId="S::mary.rottman@cpuc.ca.gov::2e99ce89-f75f-4ca9-a77c-66e8e6b5341b" providerId="AD" clId="Web-{671061FF-FAAD-4860-4FC2-B05703DB47A9}" dt="2022-11-07T01:11:05.643" v="53" actId="14100"/>
        <pc:sldMkLst>
          <pc:docMk/>
          <pc:sldMk cId="276973411" sldId="272"/>
        </pc:sldMkLst>
        <pc:spChg chg="mod">
          <ac:chgData name="Rottman, Mary" userId="S::mary.rottman@cpuc.ca.gov::2e99ce89-f75f-4ca9-a77c-66e8e6b5341b" providerId="AD" clId="Web-{671061FF-FAAD-4860-4FC2-B05703DB47A9}" dt="2022-11-07T01:10:58.127" v="52" actId="20577"/>
          <ac:spMkLst>
            <pc:docMk/>
            <pc:sldMk cId="276973411" sldId="272"/>
            <ac:spMk id="2" creationId="{6693D1C1-4A80-E379-6FE6-902541771E84}"/>
          </ac:spMkLst>
        </pc:spChg>
        <pc:spChg chg="mod">
          <ac:chgData name="Rottman, Mary" userId="S::mary.rottman@cpuc.ca.gov::2e99ce89-f75f-4ca9-a77c-66e8e6b5341b" providerId="AD" clId="Web-{671061FF-FAAD-4860-4FC2-B05703DB47A9}" dt="2022-11-07T01:11:05.643" v="53" actId="14100"/>
          <ac:spMkLst>
            <pc:docMk/>
            <pc:sldMk cId="276973411" sldId="272"/>
            <ac:spMk id="3" creationId="{A5645787-0D9C-F10C-EA54-ACDD546F9E3D}"/>
          </ac:spMkLst>
        </pc:spChg>
      </pc:sldChg>
    </pc:docChg>
  </pc:docChgLst>
  <pc:docChgLst>
    <pc:chgData name="Rottman, Mary" userId="S::mary.rottman@cpuc.ca.gov::2e99ce89-f75f-4ca9-a77c-66e8e6b5341b" providerId="AD" clId="Web-{9B880EE0-6176-FD33-27E6-99D8C1CDD956}"/>
    <pc:docChg chg="modSld">
      <pc:chgData name="Rottman, Mary" userId="S::mary.rottman@cpuc.ca.gov::2e99ce89-f75f-4ca9-a77c-66e8e6b5341b" providerId="AD" clId="Web-{9B880EE0-6176-FD33-27E6-99D8C1CDD956}" dt="2022-11-05T00:33:44.827" v="508" actId="20577"/>
      <pc:docMkLst>
        <pc:docMk/>
      </pc:docMkLst>
      <pc:sldChg chg="modSp">
        <pc:chgData name="Rottman, Mary" userId="S::mary.rottman@cpuc.ca.gov::2e99ce89-f75f-4ca9-a77c-66e8e6b5341b" providerId="AD" clId="Web-{9B880EE0-6176-FD33-27E6-99D8C1CDD956}" dt="2022-11-04T19:12:25.510" v="462" actId="20577"/>
        <pc:sldMkLst>
          <pc:docMk/>
          <pc:sldMk cId="4270809279" sldId="256"/>
        </pc:sldMkLst>
        <pc:spChg chg="mod">
          <ac:chgData name="Rottman, Mary" userId="S::mary.rottman@cpuc.ca.gov::2e99ce89-f75f-4ca9-a77c-66e8e6b5341b" providerId="AD" clId="Web-{9B880EE0-6176-FD33-27E6-99D8C1CDD956}" dt="2022-11-04T19:12:25.510" v="462" actId="20577"/>
          <ac:spMkLst>
            <pc:docMk/>
            <pc:sldMk cId="4270809279" sldId="256"/>
            <ac:spMk id="4" creationId="{798DEC56-6675-231D-4D96-5D9622560BC2}"/>
          </ac:spMkLst>
        </pc:spChg>
      </pc:sldChg>
      <pc:sldChg chg="modSp">
        <pc:chgData name="Rottman, Mary" userId="S::mary.rottman@cpuc.ca.gov::2e99ce89-f75f-4ca9-a77c-66e8e6b5341b" providerId="AD" clId="Web-{9B880EE0-6176-FD33-27E6-99D8C1CDD956}" dt="2022-11-04T19:13:43.574" v="467" actId="20577"/>
        <pc:sldMkLst>
          <pc:docMk/>
          <pc:sldMk cId="4046933020" sldId="266"/>
        </pc:sldMkLst>
        <pc:spChg chg="mod">
          <ac:chgData name="Rottman, Mary" userId="S::mary.rottman@cpuc.ca.gov::2e99ce89-f75f-4ca9-a77c-66e8e6b5341b" providerId="AD" clId="Web-{9B880EE0-6176-FD33-27E6-99D8C1CDD956}" dt="2022-11-04T19:13:43.574" v="467" actId="20577"/>
          <ac:spMkLst>
            <pc:docMk/>
            <pc:sldMk cId="4046933020" sldId="266"/>
            <ac:spMk id="8" creationId="{061CD2DB-AB5C-1860-46CB-BA8BF086B6BA}"/>
          </ac:spMkLst>
        </pc:spChg>
      </pc:sldChg>
      <pc:sldChg chg="addSp modSp">
        <pc:chgData name="Rottman, Mary" userId="S::mary.rottman@cpuc.ca.gov::2e99ce89-f75f-4ca9-a77c-66e8e6b5341b" providerId="AD" clId="Web-{9B880EE0-6176-FD33-27E6-99D8C1CDD956}" dt="2022-11-05T00:28:45.433" v="491" actId="20577"/>
        <pc:sldMkLst>
          <pc:docMk/>
          <pc:sldMk cId="510272058" sldId="267"/>
        </pc:sldMkLst>
        <pc:spChg chg="mod">
          <ac:chgData name="Rottman, Mary" userId="S::mary.rottman@cpuc.ca.gov::2e99ce89-f75f-4ca9-a77c-66e8e6b5341b" providerId="AD" clId="Web-{9B880EE0-6176-FD33-27E6-99D8C1CDD956}" dt="2022-11-05T00:25:59.665" v="479" actId="20577"/>
          <ac:spMkLst>
            <pc:docMk/>
            <pc:sldMk cId="510272058" sldId="267"/>
            <ac:spMk id="2" creationId="{F7E04F24-2FEF-484D-B18F-B649BB8CCAE4}"/>
          </ac:spMkLst>
        </pc:spChg>
        <pc:spChg chg="mod">
          <ac:chgData name="Rottman, Mary" userId="S::mary.rottman@cpuc.ca.gov::2e99ce89-f75f-4ca9-a77c-66e8e6b5341b" providerId="AD" clId="Web-{9B880EE0-6176-FD33-27E6-99D8C1CDD956}" dt="2022-11-05T00:28:45.433" v="491" actId="20577"/>
          <ac:spMkLst>
            <pc:docMk/>
            <pc:sldMk cId="510272058" sldId="267"/>
            <ac:spMk id="3" creationId="{513EF4F5-1C73-D54B-AD69-1371DF463BBB}"/>
          </ac:spMkLst>
        </pc:spChg>
        <pc:spChg chg="add mod">
          <ac:chgData name="Rottman, Mary" userId="S::mary.rottman@cpuc.ca.gov::2e99ce89-f75f-4ca9-a77c-66e8e6b5341b" providerId="AD" clId="Web-{9B880EE0-6176-FD33-27E6-99D8C1CDD956}" dt="2022-11-04T19:12:39.432" v="466" actId="14100"/>
          <ac:spMkLst>
            <pc:docMk/>
            <pc:sldMk cId="510272058" sldId="267"/>
            <ac:spMk id="4" creationId="{EF13E735-B5A3-6E5A-F7E9-7EFCC50F45C4}"/>
          </ac:spMkLst>
        </pc:spChg>
      </pc:sldChg>
      <pc:sldChg chg="modSp">
        <pc:chgData name="Rottman, Mary" userId="S::mary.rottman@cpuc.ca.gov::2e99ce89-f75f-4ca9-a77c-66e8e6b5341b" providerId="AD" clId="Web-{9B880EE0-6176-FD33-27E6-99D8C1CDD956}" dt="2022-11-05T00:33:44.827" v="508" actId="20577"/>
        <pc:sldMkLst>
          <pc:docMk/>
          <pc:sldMk cId="4065947886" sldId="269"/>
        </pc:sldMkLst>
        <pc:spChg chg="mod">
          <ac:chgData name="Rottman, Mary" userId="S::mary.rottman@cpuc.ca.gov::2e99ce89-f75f-4ca9-a77c-66e8e6b5341b" providerId="AD" clId="Web-{9B880EE0-6176-FD33-27E6-99D8C1CDD956}" dt="2022-11-05T00:33:44.827" v="508" actId="20577"/>
          <ac:spMkLst>
            <pc:docMk/>
            <pc:sldMk cId="4065947886" sldId="269"/>
            <ac:spMk id="3" creationId="{513EF4F5-1C73-D54B-AD69-1371DF463BBB}"/>
          </ac:spMkLst>
        </pc:spChg>
        <pc:spChg chg="mod">
          <ac:chgData name="Rottman, Mary" userId="S::mary.rottman@cpuc.ca.gov::2e99ce89-f75f-4ca9-a77c-66e8e6b5341b" providerId="AD" clId="Web-{9B880EE0-6176-FD33-27E6-99D8C1CDD956}" dt="2022-11-04T19:14:17.996" v="470" actId="20577"/>
          <ac:spMkLst>
            <pc:docMk/>
            <pc:sldMk cId="4065947886" sldId="269"/>
            <ac:spMk id="4" creationId="{24D9D500-743C-0745-52A1-7FF9D3BD2451}"/>
          </ac:spMkLst>
        </pc:spChg>
      </pc:sldChg>
      <pc:sldChg chg="addSp modSp">
        <pc:chgData name="Rottman, Mary" userId="S::mary.rottman@cpuc.ca.gov::2e99ce89-f75f-4ca9-a77c-66e8e6b5341b" providerId="AD" clId="Web-{9B880EE0-6176-FD33-27E6-99D8C1CDD956}" dt="2022-11-05T00:32:30.608" v="502" actId="20577"/>
        <pc:sldMkLst>
          <pc:docMk/>
          <pc:sldMk cId="2190811530" sldId="271"/>
        </pc:sldMkLst>
        <pc:spChg chg="mod">
          <ac:chgData name="Rottman, Mary" userId="S::mary.rottman@cpuc.ca.gov::2e99ce89-f75f-4ca9-a77c-66e8e6b5341b" providerId="AD" clId="Web-{9B880EE0-6176-FD33-27E6-99D8C1CDD956}" dt="2022-11-05T00:32:30.608" v="502" actId="20577"/>
          <ac:spMkLst>
            <pc:docMk/>
            <pc:sldMk cId="2190811530" sldId="271"/>
            <ac:spMk id="3" creationId="{147F4D2C-F899-F914-B84C-5AF44FBB6556}"/>
          </ac:spMkLst>
        </pc:spChg>
        <pc:spChg chg="add mod">
          <ac:chgData name="Rottman, Mary" userId="S::mary.rottman@cpuc.ca.gov::2e99ce89-f75f-4ca9-a77c-66e8e6b5341b" providerId="AD" clId="Web-{9B880EE0-6176-FD33-27E6-99D8C1CDD956}" dt="2022-11-04T19:13:54.199" v="469" actId="20577"/>
          <ac:spMkLst>
            <pc:docMk/>
            <pc:sldMk cId="2190811530" sldId="271"/>
            <ac:spMk id="4" creationId="{5B143D8E-327D-40F2-6702-E22C784A88F8}"/>
          </ac:spMkLst>
        </pc:spChg>
      </pc:sldChg>
    </pc:docChg>
  </pc:docChgLst>
  <pc:docChgLst>
    <pc:chgData name="Aliaga-Caro, Jose" userId="26880341-e982-4382-9f35-4b00bf7b3a51" providerId="ADAL" clId="{45810F6B-19BC-B646-861A-6FB1B680120B}"/>
    <pc:docChg chg="custSel modSld">
      <pc:chgData name="Aliaga-Caro, Jose" userId="26880341-e982-4382-9f35-4b00bf7b3a51" providerId="ADAL" clId="{45810F6B-19BC-B646-861A-6FB1B680120B}" dt="2022-11-07T14:30:17.925" v="195" actId="20577"/>
      <pc:docMkLst>
        <pc:docMk/>
      </pc:docMkLst>
      <pc:sldChg chg="modSp mod">
        <pc:chgData name="Aliaga-Caro, Jose" userId="26880341-e982-4382-9f35-4b00bf7b3a51" providerId="ADAL" clId="{45810F6B-19BC-B646-861A-6FB1B680120B}" dt="2022-11-07T14:30:17.925" v="195" actId="20577"/>
        <pc:sldMkLst>
          <pc:docMk/>
          <pc:sldMk cId="2190811530" sldId="271"/>
        </pc:sldMkLst>
        <pc:spChg chg="mod">
          <ac:chgData name="Aliaga-Caro, Jose" userId="26880341-e982-4382-9f35-4b00bf7b3a51" providerId="ADAL" clId="{45810F6B-19BC-B646-861A-6FB1B680120B}" dt="2022-11-07T14:30:17.925" v="195" actId="20577"/>
          <ac:spMkLst>
            <pc:docMk/>
            <pc:sldMk cId="2190811530" sldId="271"/>
            <ac:spMk id="3" creationId="{147F4D2C-F899-F914-B84C-5AF44FBB6556}"/>
          </ac:spMkLst>
        </pc:spChg>
      </pc:sldChg>
    </pc:docChg>
  </pc:docChgLst>
  <pc:docChgLst>
    <pc:chgData name="Rottman, Mary" userId="S::mary.rottman@cpuc.ca.gov::2e99ce89-f75f-4ca9-a77c-66e8e6b5341b" providerId="AD" clId="Web-{B0EBC77B-674B-6408-DD2E-A39AEE937B62}"/>
    <pc:docChg chg="modSld">
      <pc:chgData name="Rottman, Mary" userId="S::mary.rottman@cpuc.ca.gov::2e99ce89-f75f-4ca9-a77c-66e8e6b5341b" providerId="AD" clId="Web-{B0EBC77B-674B-6408-DD2E-A39AEE937B62}" dt="2022-11-03T20:26:58.304" v="687" actId="20577"/>
      <pc:docMkLst>
        <pc:docMk/>
      </pc:docMkLst>
      <pc:sldChg chg="modSp">
        <pc:chgData name="Rottman, Mary" userId="S::mary.rottman@cpuc.ca.gov::2e99ce89-f75f-4ca9-a77c-66e8e6b5341b" providerId="AD" clId="Web-{B0EBC77B-674B-6408-DD2E-A39AEE937B62}" dt="2022-11-03T20:26:58.304" v="687" actId="20577"/>
        <pc:sldMkLst>
          <pc:docMk/>
          <pc:sldMk cId="510272058" sldId="267"/>
        </pc:sldMkLst>
        <pc:spChg chg="mod">
          <ac:chgData name="Rottman, Mary" userId="S::mary.rottman@cpuc.ca.gov::2e99ce89-f75f-4ca9-a77c-66e8e6b5341b" providerId="AD" clId="Web-{B0EBC77B-674B-6408-DD2E-A39AEE937B62}" dt="2022-11-03T20:26:58.304" v="687" actId="20577"/>
          <ac:spMkLst>
            <pc:docMk/>
            <pc:sldMk cId="510272058" sldId="267"/>
            <ac:spMk id="3" creationId="{513EF4F5-1C73-D54B-AD69-1371DF463BBB}"/>
          </ac:spMkLst>
        </pc:spChg>
      </pc:sldChg>
    </pc:docChg>
  </pc:docChgLst>
  <pc:docChgLst>
    <pc:chgData name="Rottman, Mary" userId="S::mary.rottman@cpuc.ca.gov::2e99ce89-f75f-4ca9-a77c-66e8e6b5341b" providerId="AD" clId="Web-{012B2872-E81B-BCD2-F34C-968FA9CA384C}"/>
    <pc:docChg chg="modSld">
      <pc:chgData name="Rottman, Mary" userId="S::mary.rottman@cpuc.ca.gov::2e99ce89-f75f-4ca9-a77c-66e8e6b5341b" providerId="AD" clId="Web-{012B2872-E81B-BCD2-F34C-968FA9CA384C}" dt="2022-11-01T16:27:22.703" v="3" actId="20577"/>
      <pc:docMkLst>
        <pc:docMk/>
      </pc:docMkLst>
      <pc:sldChg chg="modSp">
        <pc:chgData name="Rottman, Mary" userId="S::mary.rottman@cpuc.ca.gov::2e99ce89-f75f-4ca9-a77c-66e8e6b5341b" providerId="AD" clId="Web-{012B2872-E81B-BCD2-F34C-968FA9CA384C}" dt="2022-11-01T16:27:22.703" v="3" actId="20577"/>
        <pc:sldMkLst>
          <pc:docMk/>
          <pc:sldMk cId="510272058" sldId="267"/>
        </pc:sldMkLst>
        <pc:spChg chg="mod">
          <ac:chgData name="Rottman, Mary" userId="S::mary.rottman@cpuc.ca.gov::2e99ce89-f75f-4ca9-a77c-66e8e6b5341b" providerId="AD" clId="Web-{012B2872-E81B-BCD2-F34C-968FA9CA384C}" dt="2022-11-01T16:27:22.703" v="3" actId="20577"/>
          <ac:spMkLst>
            <pc:docMk/>
            <pc:sldMk cId="510272058" sldId="267"/>
            <ac:spMk id="3" creationId="{513EF4F5-1C73-D54B-AD69-1371DF463BB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ACE7A-C6EF-8447-9F67-958EE183E041}" type="datetimeFigureOut">
              <a:rPr lang="en-US" smtClean="0"/>
              <a:t>12/18/22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7BAD3-AF26-C549-B9FF-03213EEFC56C}" type="slidenum">
              <a:rPr lang="en-US" smtClean="0"/>
              <a:t>‹#›</a:t>
            </a:fld>
            <a:endParaRPr lang="en-US"/>
          </a:p>
        </p:txBody>
      </p:sp>
    </p:spTree>
    <p:extLst>
      <p:ext uri="{BB962C8B-B14F-4D97-AF65-F5344CB8AC3E}">
        <p14:creationId xmlns:p14="http://schemas.microsoft.com/office/powerpoint/2010/main" val="31198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7699BCA-25E4-0549-ACA0-D2AAB60BEF64}" type="datetime4">
              <a:rPr lang="en-US" smtClean="0"/>
              <a:t>December 18, 2022</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9808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6074A395-2856-434C-9054-DC3F778FC5DA}" type="datetime4">
              <a:rPr lang="en-US" smtClean="0"/>
              <a:t>December 18, 2022</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88612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5B679FFF-23B4-8941-9EC6-78E2BDC2B599}" type="datetime4">
              <a:rPr lang="en-US" smtClean="0"/>
              <a:t>December 18, 2022</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11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2AF497B7-4970-6140-9DD9-264DC1C59A26}" type="datetime4">
              <a:rPr lang="en-US" smtClean="0"/>
              <a:t>December 18, 2022</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53208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7699BCA-25E4-0549-ACA0-D2AAB60BEF64}" type="datetime4">
              <a:rPr lang="en-US" smtClean="0"/>
              <a:t>December 18, 2022</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2742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59D49281-58E0-8A4C-95BD-719F8ACCEAD1}" type="datetime4">
              <a:rPr lang="en-US" smtClean="0"/>
              <a:t>December 18, 2022</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0145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648C730-7C29-BC4A-8FDF-053B59C3FC8D}" type="datetime4">
              <a:rPr lang="en-US" smtClean="0"/>
              <a:t>December 18, 2022</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3634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0F8DA1C-0B9D-D646-975E-7E061F8C5483}" type="datetime4">
              <a:rPr lang="en-US" smtClean="0"/>
              <a:t>December 18,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96257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FEBE3EA-5C93-384F-B4E7-F777B2204F50}" type="datetime4">
              <a:rPr lang="en-US" smtClean="0"/>
              <a:t>December 18,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579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DECC5334-E057-5242-A2F9-C8D7E27DF7F7}" type="datetime4">
              <a:rPr lang="en-US" smtClean="0"/>
              <a:t>December 18, 2022</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136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7353461-14C9-FC4F-AC0D-548336E9A57C}" type="datetime4">
              <a:rPr lang="en-US" smtClean="0"/>
              <a:t>December 18, 2022</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5810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59D49281-58E0-8A4C-95BD-719F8ACCEAD1}" type="datetime4">
              <a:rPr lang="en-US" smtClean="0"/>
              <a:t>December 18, 2022</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6498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E3BE7E72-8D51-DE4B-9A7D-97F3A7013045}" type="datetime4">
              <a:rPr lang="en-US" smtClean="0"/>
              <a:t>December 18, 2022</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1495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6511D68-02DF-B24C-9D32-551156E98BBA}" type="datetime4">
              <a:rPr lang="en-US" smtClean="0"/>
              <a:t>December 18, 2022</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14473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6074A395-2856-434C-9054-DC3F778FC5DA}" type="datetime4">
              <a:rPr lang="en-US" smtClean="0"/>
              <a:t>December 18, 2022</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91487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5B679FFF-23B4-8941-9EC6-78E2BDC2B599}" type="datetime4">
              <a:rPr lang="en-US" smtClean="0"/>
              <a:t>December 18, 2022</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268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2AF497B7-4970-6140-9DD9-264DC1C59A26}" type="datetime4">
              <a:rPr lang="en-US" smtClean="0"/>
              <a:t>December 18, 2022</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65476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368BE436-6D5E-154B-B593-9563EE26A161}" type="datetime4">
              <a:rPr lang="en-US" smtClean="0"/>
              <a:t>December 18, 2022</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DFFCCB02-CE96-9B48-B34B-ED999AD6AF8F}" type="datetime4">
              <a:rPr lang="en-US" smtClean="0"/>
              <a:t>December 18, 2022</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0452B87E-DD1F-6748-8BC5-22DAF5FFE484}" type="datetime4">
              <a:rPr lang="en-US" smtClean="0"/>
              <a:t>December 18, 2022</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0CA6B9E-C90A-1E43-952F-3A4996AC1F19}" type="datetime4">
              <a:rPr lang="en-US" smtClean="0"/>
              <a:t>December 18,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2002BBB-FEFE-2F4E-B36D-F36ECB58A560}" type="datetime4">
              <a:rPr lang="en-US" smtClean="0"/>
              <a:t>December 18,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12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648C730-7C29-BC4A-8FDF-053B59C3FC8D}" type="datetime4">
              <a:rPr lang="en-US" smtClean="0"/>
              <a:t>December 18, 2022</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33848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B8AE209C-6E50-534E-828D-C025BCA52FF1}" type="datetime4">
              <a:rPr lang="en-US" smtClean="0"/>
              <a:t>December 18, 2022</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6401772B-1694-6141-AA26-CE2BFB1B3E9D}" type="datetime4">
              <a:rPr lang="en-US" smtClean="0"/>
              <a:t>December 18, 2022</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5840BAAA-BA31-DF47-BEEE-A0767E7BAD8E}" type="datetime4">
              <a:rPr lang="en-US" smtClean="0"/>
              <a:t>December 18, 2022</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0D70E7B2-CAAC-584D-8659-FC5616959AA2}" type="datetime4">
              <a:rPr lang="en-US" smtClean="0"/>
              <a:t>December 18, 2022</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95EFAD1B-CE6A-8040-AC79-F7BAFADE3C95}" type="datetime4">
              <a:rPr lang="en-US" smtClean="0"/>
              <a:t>December 18, 2022</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D829D51-B0AE-0A4F-A7E2-A1587704FA35}" type="datetime4">
              <a:rPr lang="en-US" smtClean="0"/>
              <a:t>December 18, 2022</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65F4028-218B-ED46-A925-25733D737902}" type="datetime4">
              <a:rPr lang="en-US" smtClean="0"/>
              <a:t>December 18, 2022</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787DCA3-C00D-6A4D-BB92-92F208F6050E}" type="datetime4">
              <a:rPr lang="en-US" smtClean="0"/>
              <a:t>December 18, 2022</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5723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480FA2D5-53FB-DB49-B5D7-9159B9F925A4}" type="datetime4">
              <a:rPr lang="en-US" smtClean="0"/>
              <a:t>December 18, 2022</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96200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C722630-1AC3-FB4D-83A6-2F9E3D756B94}" type="datetime4">
              <a:rPr lang="en-US" smtClean="0"/>
              <a:t>December 18, 2022</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398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0F8DA1C-0B9D-D646-975E-7E061F8C5483}" type="datetime4">
              <a:rPr lang="en-US" smtClean="0"/>
              <a:t>December 18,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4497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443B4F8-6482-7445-B3FC-732E70C6A8FE}" type="datetime4">
              <a:rPr lang="en-US" smtClean="0"/>
              <a:t>December 18,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85721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C1ECF14-1BD0-3C40-BD72-F69DC26ED8B1}" type="datetime4">
              <a:rPr lang="en-US" smtClean="0"/>
              <a:t>December 18,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3154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9732060B-9104-5049-81A2-5B996B708C05}" type="datetime4">
              <a:rPr lang="en-US" smtClean="0"/>
              <a:t>December 18, 2022</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77537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124F47F-0445-A943-A697-9641DEBD2F09}" type="datetime4">
              <a:rPr lang="en-US" smtClean="0"/>
              <a:t>December 18, 2022</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99726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635E1B4A-C22C-C44C-AA7A-8A0A063721F3}" type="datetime4">
              <a:rPr lang="en-US" smtClean="0"/>
              <a:t>December 18, 2022</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027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296F3DF6-0D2E-984B-B1D2-DC636569DEC4}" type="datetime4">
              <a:rPr lang="en-US" smtClean="0"/>
              <a:t>December 18, 2022</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07304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8077EE9A-35F8-284F-922B-E4E6592A11AD}" type="datetime4">
              <a:rPr lang="en-US" smtClean="0"/>
              <a:t>December 18, 2022</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9445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1084867-EFF6-D24B-8FCC-C71F2F989520}" type="datetime4">
              <a:rPr lang="en-US" smtClean="0"/>
              <a:t>December 18, 2022</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250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FE2D665-B3BF-7D40-BE39-CF742A95FE31}" type="datetime4">
              <a:rPr lang="en-US" smtClean="0"/>
              <a:t>December 18, 2022</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03735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F859757-2891-4C43-B4D1-BDC1507AC74C}" type="datetime4">
              <a:rPr lang="en-US" smtClean="0"/>
              <a:t>December 18, 2022</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FEBE3EA-5C93-384F-B4E7-F777B2204F50}" type="datetime4">
              <a:rPr lang="en-US" smtClean="0"/>
              <a:t>December 18,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271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132DD43-02CA-6E41-8206-CF55ECD718D4}" type="datetime4">
              <a:rPr lang="en-US" smtClean="0"/>
              <a:t>December 18, 2022</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02701DA-7FA2-134F-AA5D-E71B646BDAAC}" type="datetime4">
              <a:rPr lang="en-US" smtClean="0"/>
              <a:t>December 18, 2022</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63C0A594-AEB2-6D45-8F9C-F0712A3E6267}" type="datetime4">
              <a:rPr lang="en-US" smtClean="0"/>
              <a:t>December 18,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8520D45-0DE4-D648-B52D-557520CA200A}" type="datetime4">
              <a:rPr lang="en-US" smtClean="0"/>
              <a:t>December 18,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7153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08FA848D-8AE6-D141-ABC5-B40873CBDB66}" type="datetime4">
              <a:rPr lang="en-US" smtClean="0"/>
              <a:t>December 18, 2022</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9BF3181-B124-3648-9A4C-E9FCB5376105}" type="datetime4">
              <a:rPr lang="en-US" smtClean="0"/>
              <a:t>December 18, 2022</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2AE32342-6C4E-3A40-895D-6BC3D710C93C}" type="datetime4">
              <a:rPr lang="en-US" smtClean="0"/>
              <a:t>December 18, 2022</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8002F657-40C6-B44C-8C18-163B0271B692}" type="datetime4">
              <a:rPr lang="en-US" smtClean="0"/>
              <a:t>December 18, 2022</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AC0270EB-DFC0-1A48-A3FD-4EB93038A8CE}" type="datetime4">
              <a:rPr lang="en-US" smtClean="0"/>
              <a:t>December 18, 2022</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4FB88B6C-E105-CA4F-8663-F8688558A388}" type="datetime4">
              <a:rPr lang="en-US" smtClean="0"/>
              <a:t>December 18, 2022</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DECC5334-E057-5242-A2F9-C8D7E27DF7F7}" type="datetime4">
              <a:rPr lang="en-US" smtClean="0"/>
              <a:t>December 18, 2022</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079708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2A51BF3-8603-844D-8655-AD760585EABE}" type="datetime4">
              <a:rPr lang="en-US" smtClean="0"/>
              <a:t>December 18, 2022</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7353461-14C9-FC4F-AC0D-548336E9A57C}" type="datetime4">
              <a:rPr lang="en-US" smtClean="0"/>
              <a:t>December 18, 2022</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73045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E3BE7E72-8D51-DE4B-9A7D-97F3A7013045}" type="datetime4">
              <a:rPr lang="en-US" smtClean="0"/>
              <a:t>December 18, 2022</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345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6511D68-02DF-B24C-9D32-551156E98BBA}" type="datetime4">
              <a:rPr lang="en-US" smtClean="0"/>
              <a:t>December 18, 2022</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6961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7E7F51FE-B327-9E4B-9114-2B3CAA1CBD72}" type="datetime4">
              <a:rPr lang="en-US" smtClean="0"/>
              <a:t>December 18, 2022</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278361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84" userDrawn="1">
          <p15:clr>
            <a:srgbClr val="F26B43"/>
          </p15:clr>
        </p15:guide>
        <p15:guide id="4" pos="7296" userDrawn="1">
          <p15:clr>
            <a:srgbClr val="F26B43"/>
          </p15:clr>
        </p15:guide>
        <p15:guide id="5" orient="horz"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7E7F51FE-B327-9E4B-9114-2B3CAA1CBD72}" type="datetime4">
              <a:rPr lang="en-US" smtClean="0"/>
              <a:t>December 18, 2022</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17139133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2B325624-FEDE-BC41-8F5D-6880B5800434}" type="datetime4">
              <a:rPr lang="en-US" smtClean="0"/>
              <a:t>December 18, 2022</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53CBE321-300F-AF4D-830B-A39EF5C20CB8}" type="datetime4">
              <a:rPr lang="en-US" smtClean="0"/>
              <a:t>December 18, 2022</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440874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C6649A62-58CE-B54B-8D79-C75838F454C8}" type="datetime4">
              <a:rPr lang="en-US" smtClean="0"/>
              <a:t>December 18, 2022</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hyperlink" Target="https://docs.cpuc.ca.gov/PublishedDocs/Published/G000/M499/K779/499779492.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puc.ca.gov/rule21/"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a:xfrm>
            <a:off x="702067" y="957463"/>
            <a:ext cx="10620054" cy="2306637"/>
          </a:xfrm>
        </p:spPr>
        <p:txBody>
          <a:bodyPr>
            <a:normAutofit fontScale="90000"/>
          </a:bodyPr>
          <a:lstStyle/>
          <a:p>
            <a:r>
              <a:rPr lang="en-US" dirty="0"/>
              <a:t>Limited Generation Profiles Workshop #3 per Resolution E-5211 </a:t>
            </a:r>
            <a:br>
              <a:rPr lang="en-US" dirty="0"/>
            </a:br>
            <a:br>
              <a:rPr lang="en-US" sz="1600" dirty="0"/>
            </a:br>
            <a:br>
              <a:rPr lang="en-US" dirty="0"/>
            </a:br>
            <a:endParaRPr lang="en-US" dirty="0"/>
          </a:p>
        </p:txBody>
      </p:sp>
      <p:sp>
        <p:nvSpPr>
          <p:cNvPr id="3" name="Subtitle 2">
            <a:extLst>
              <a:ext uri="{FF2B5EF4-FFF2-40B4-BE49-F238E27FC236}">
                <a16:creationId xmlns:a16="http://schemas.microsoft.com/office/drawing/2014/main" id="{769610A6-BF99-D444-8765-3D077C18B11A}"/>
              </a:ext>
            </a:extLst>
          </p:cNvPr>
          <p:cNvSpPr>
            <a:spLocks noGrp="1"/>
          </p:cNvSpPr>
          <p:nvPr>
            <p:ph type="subTitle" idx="1"/>
          </p:nvPr>
        </p:nvSpPr>
        <p:spPr>
          <a:xfrm>
            <a:off x="702067" y="3429000"/>
            <a:ext cx="9601200" cy="1073217"/>
          </a:xfrm>
        </p:spPr>
        <p:txBody>
          <a:bodyPr/>
          <a:lstStyle/>
          <a:p>
            <a:r>
              <a:rPr lang="en-US" dirty="0"/>
              <a:t>December 16, 2022</a:t>
            </a:r>
          </a:p>
          <a:p>
            <a:r>
              <a:rPr lang="en-US" dirty="0"/>
              <a:t>9:00 AM -- 3:30 PM PST</a:t>
            </a:r>
          </a:p>
          <a:p>
            <a:endParaRPr lang="en-US" dirty="0"/>
          </a:p>
        </p:txBody>
      </p:sp>
      <p:sp>
        <p:nvSpPr>
          <p:cNvPr id="4" name="Footer Placeholder 4">
            <a:extLst>
              <a:ext uri="{FF2B5EF4-FFF2-40B4-BE49-F238E27FC236}">
                <a16:creationId xmlns:a16="http://schemas.microsoft.com/office/drawing/2014/main" id="{798DEC56-6675-231D-4D96-5D9622560BC2}"/>
              </a:ext>
            </a:extLst>
          </p:cNvPr>
          <p:cNvSpPr txBox="1">
            <a:spLocks noChangeArrowheads="1"/>
          </p:cNvSpPr>
          <p:nvPr/>
        </p:nvSpPr>
        <p:spPr bwMode="auto">
          <a:xfrm>
            <a:off x="3775505" y="5971956"/>
            <a:ext cx="7391400" cy="58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1400">
                <a:solidFill>
                  <a:srgbClr val="FF0000"/>
                </a:solidFill>
                <a:latin typeface="Arial"/>
                <a:cs typeface="Arial"/>
              </a:rPr>
              <a:t>Please keep yourself muted when not speaking and do NOT put the call on hold. If muted by the leader, press *6 to unmute.</a:t>
            </a:r>
            <a:r>
              <a:rPr lang="en-US" altLang="en-US" sz="1800">
                <a:solidFill>
                  <a:srgbClr val="FF0000"/>
                </a:solidFill>
                <a:latin typeface="Arial"/>
                <a:cs typeface="Arial"/>
              </a:rPr>
              <a:t> </a:t>
            </a:r>
            <a:endParaRPr lang="en-US"/>
          </a:p>
        </p:txBody>
      </p:sp>
    </p:spTree>
    <p:extLst>
      <p:ext uri="{BB962C8B-B14F-4D97-AF65-F5344CB8AC3E}">
        <p14:creationId xmlns:p14="http://schemas.microsoft.com/office/powerpoint/2010/main" val="427080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8FA0FF-8384-6F4F-8CB5-24690E76E755}"/>
              </a:ext>
            </a:extLst>
          </p:cNvPr>
          <p:cNvPicPr>
            <a:picLocks noChangeAspect="1"/>
          </p:cNvPicPr>
          <p:nvPr/>
        </p:nvPicPr>
        <p:blipFill>
          <a:blip r:embed="rId2">
            <a:biLevel thresh="50000"/>
            <a:alphaModFix amt="20000"/>
          </a:blip>
          <a:stretch>
            <a:fillRect/>
          </a:stretch>
        </p:blipFill>
        <p:spPr>
          <a:xfrm>
            <a:off x="6823207" y="1142866"/>
            <a:ext cx="4572268" cy="4572268"/>
          </a:xfrm>
          <a:prstGeom prst="rect">
            <a:avLst/>
          </a:prstGeom>
        </p:spPr>
      </p:pic>
      <p:sp>
        <p:nvSpPr>
          <p:cNvPr id="7" name="Title 1">
            <a:extLst>
              <a:ext uri="{FF2B5EF4-FFF2-40B4-BE49-F238E27FC236}">
                <a16:creationId xmlns:a16="http://schemas.microsoft.com/office/drawing/2014/main" id="{F15472F1-D24F-E448-9A57-3E83DE1A4B04}"/>
              </a:ext>
            </a:extLst>
          </p:cNvPr>
          <p:cNvSpPr txBox="1">
            <a:spLocks/>
          </p:cNvSpPr>
          <p:nvPr/>
        </p:nvSpPr>
        <p:spPr>
          <a:xfrm>
            <a:off x="967579" y="3068053"/>
            <a:ext cx="4568952" cy="1023728"/>
          </a:xfrm>
          <a:prstGeom prst="rect">
            <a:avLst/>
          </a:prstGeom>
        </p:spPr>
        <p:txBody>
          <a:bodyPr>
            <a:norm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pPr>
            <a:r>
              <a:rPr lang="en-US" sz="4800"/>
              <a:t>Questions?</a:t>
            </a: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9202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8A5D-EA52-194A-8424-155328D99D35}"/>
              </a:ext>
            </a:extLst>
          </p:cNvPr>
          <p:cNvSpPr txBox="1">
            <a:spLocks/>
          </p:cNvSpPr>
          <p:nvPr/>
        </p:nvSpPr>
        <p:spPr>
          <a:xfrm>
            <a:off x="3936419" y="4069347"/>
            <a:ext cx="7334332" cy="1550617"/>
          </a:xfrm>
          <a:prstGeom prst="rect">
            <a:avLst/>
          </a:prstGeom>
        </p:spPr>
        <p:txBody>
          <a:bodyPr>
            <a:norm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pPr>
            <a:endParaRPr lang="en-US" sz="2400" b="0"/>
          </a:p>
          <a:p>
            <a:pPr>
              <a:lnSpc>
                <a:spcPct val="110000"/>
              </a:lnSpc>
            </a:pPr>
            <a:endParaRPr lang="en-US" sz="2400" b="0"/>
          </a:p>
        </p:txBody>
      </p:sp>
      <p:pic>
        <p:nvPicPr>
          <p:cNvPr id="5" name="Picture 4">
            <a:extLst>
              <a:ext uri="{FF2B5EF4-FFF2-40B4-BE49-F238E27FC236}">
                <a16:creationId xmlns:a16="http://schemas.microsoft.com/office/drawing/2014/main" id="{07677C39-DBAF-7F4E-A07A-79DF29F7C6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00" y="1880602"/>
            <a:ext cx="7574547" cy="2135212"/>
          </a:xfrm>
          <a:prstGeom prst="rect">
            <a:avLst/>
          </a:prstGeom>
        </p:spPr>
      </p:pic>
      <p:sp>
        <p:nvSpPr>
          <p:cNvPr id="6" name="Rectangle 5">
            <a:extLst>
              <a:ext uri="{FF2B5EF4-FFF2-40B4-BE49-F238E27FC236}">
                <a16:creationId xmlns:a16="http://schemas.microsoft.com/office/drawing/2014/main" id="{1E2447BC-D7EC-C145-9239-F887ECB37EB8}"/>
              </a:ext>
            </a:extLst>
          </p:cNvPr>
          <p:cNvSpPr/>
          <p:nvPr/>
        </p:nvSpPr>
        <p:spPr>
          <a:xfrm>
            <a:off x="463216" y="6166184"/>
            <a:ext cx="3050005" cy="523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247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293077" y="130298"/>
            <a:ext cx="11700361" cy="612105"/>
          </a:xfrm>
        </p:spPr>
        <p:txBody>
          <a:bodyPr>
            <a:normAutofit/>
          </a:bodyPr>
          <a:lstStyle/>
          <a:p>
            <a:r>
              <a:rPr lang="en-US" dirty="0"/>
              <a:t>Workshop Logistics &amp; Announcements</a:t>
            </a:r>
            <a:r>
              <a:rPr lang="en-US" sz="2800" dirty="0"/>
              <a:t> </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293077" y="742403"/>
            <a:ext cx="11621379" cy="5406771"/>
          </a:xfrm>
        </p:spPr>
        <p:txBody>
          <a:bodyPr vert="horz" lIns="0" tIns="45720" rIns="91440" bIns="45720" rtlCol="0" anchor="t">
            <a:noAutofit/>
          </a:bodyPr>
          <a:lstStyle/>
          <a:p>
            <a:pPr marL="285750" indent="-285750">
              <a:spcAft>
                <a:spcPts val="800"/>
              </a:spcAft>
            </a:pPr>
            <a:r>
              <a:rPr lang="en-US" sz="1800" dirty="0">
                <a:latin typeface="Arial"/>
                <a:ea typeface="+mn-lt"/>
                <a:cs typeface="+mn-lt"/>
              </a:rPr>
              <a:t>Safety reminder.  Make a note of your surroundings and exit routes.  Reach out if you need help, either during the call or to an attendee</a:t>
            </a:r>
            <a:endParaRPr lang="en-US" sz="2000" dirty="0">
              <a:latin typeface="Arial"/>
              <a:ea typeface="+mn-lt"/>
              <a:cs typeface="+mn-lt"/>
            </a:endParaRPr>
          </a:p>
          <a:p>
            <a:pPr>
              <a:spcAft>
                <a:spcPts val="800"/>
              </a:spcAft>
            </a:pPr>
            <a:r>
              <a:rPr lang="en-US" sz="1800" dirty="0">
                <a:latin typeface="Arial"/>
                <a:ea typeface="+mn-lt"/>
                <a:cs typeface="+mn-lt"/>
              </a:rPr>
              <a:t>This meeting is being recorded </a:t>
            </a:r>
            <a:endParaRPr lang="en-US" sz="1800" dirty="0">
              <a:latin typeface="Arial"/>
              <a:cs typeface="Arial"/>
            </a:endParaRPr>
          </a:p>
          <a:p>
            <a:pPr lvl="1">
              <a:spcAft>
                <a:spcPts val="800"/>
              </a:spcAft>
            </a:pPr>
            <a:r>
              <a:rPr lang="en-US" sz="1600" dirty="0">
                <a:latin typeface="Arial"/>
                <a:ea typeface="+mn-lt"/>
                <a:cs typeface="+mn-lt"/>
              </a:rPr>
              <a:t>Workshop recording and materials will be posted in the CPUC </a:t>
            </a:r>
            <a:r>
              <a:rPr lang="en-US" sz="1600" b="1" dirty="0">
                <a:latin typeface="Arial"/>
                <a:ea typeface="+mn-lt"/>
                <a:cs typeface="+mn-lt"/>
              </a:rPr>
              <a:t>Rule 21 Limited Generation Profiles Web Page</a:t>
            </a:r>
            <a:r>
              <a:rPr lang="en-US" sz="1600" dirty="0">
                <a:latin typeface="Arial"/>
                <a:ea typeface="+mn-lt"/>
                <a:cs typeface="+mn-lt"/>
              </a:rPr>
              <a:t>.</a:t>
            </a:r>
          </a:p>
          <a:p>
            <a:pPr>
              <a:spcAft>
                <a:spcPts val="800"/>
              </a:spcAft>
            </a:pPr>
            <a:r>
              <a:rPr lang="en-US" sz="1800" dirty="0">
                <a:solidFill>
                  <a:srgbClr val="2A3C50"/>
                </a:solidFill>
                <a:latin typeface="Arial"/>
                <a:ea typeface="+mn-lt"/>
                <a:cs typeface="+mn-lt"/>
              </a:rPr>
              <a:t>If you were forwarded the invite and did not receive it directly from Energy Division, and would like to be added to the workshop distribution list, please email Mary </a:t>
            </a:r>
            <a:r>
              <a:rPr lang="en-US" sz="1800" dirty="0" err="1">
                <a:solidFill>
                  <a:srgbClr val="2A3C50"/>
                </a:solidFill>
                <a:latin typeface="Arial"/>
                <a:ea typeface="+mn-lt"/>
                <a:cs typeface="+mn-lt"/>
              </a:rPr>
              <a:t>Rottman</a:t>
            </a:r>
            <a:r>
              <a:rPr lang="en-US" sz="1800" dirty="0">
                <a:solidFill>
                  <a:srgbClr val="2A3C50"/>
                </a:solidFill>
                <a:latin typeface="Arial"/>
                <a:ea typeface="+mn-lt"/>
                <a:cs typeface="+mn-lt"/>
              </a:rPr>
              <a:t> at </a:t>
            </a:r>
            <a:r>
              <a:rPr lang="en-US" sz="1800" dirty="0" err="1">
                <a:solidFill>
                  <a:srgbClr val="2A3C50"/>
                </a:solidFill>
                <a:latin typeface="Arial"/>
                <a:ea typeface="+mn-lt"/>
                <a:cs typeface="+mn-lt"/>
              </a:rPr>
              <a:t>Mary.Rottman@cpuc.ca.gov</a:t>
            </a:r>
            <a:endParaRPr lang="en-US" sz="1800" dirty="0">
              <a:solidFill>
                <a:srgbClr val="2A3C50"/>
              </a:solidFill>
              <a:latin typeface="Arial"/>
              <a:ea typeface="+mn-lt"/>
              <a:cs typeface="Arial"/>
            </a:endParaRPr>
          </a:p>
          <a:p>
            <a:pPr>
              <a:spcAft>
                <a:spcPts val="800"/>
              </a:spcAft>
            </a:pPr>
            <a:r>
              <a:rPr lang="en-US" sz="1800" dirty="0">
                <a:latin typeface="Arial"/>
                <a:ea typeface="+mn-lt"/>
                <a:cs typeface="+mn-lt"/>
              </a:rPr>
              <a:t>Workshop participants are encouraged to ask questions during the presentation; a dedicated Q&amp;A time slot has also been scheduled after each presentation</a:t>
            </a:r>
            <a:endParaRPr lang="en-US" sz="1800" dirty="0">
              <a:latin typeface="Arial"/>
              <a:ea typeface="+mn-lt"/>
              <a:cs typeface="Arial" panose="020B0604020202020204" pitchFamily="34" charset="0"/>
            </a:endParaRPr>
          </a:p>
          <a:p>
            <a:pPr>
              <a:spcAft>
                <a:spcPts val="800"/>
              </a:spcAft>
            </a:pPr>
            <a:r>
              <a:rPr lang="en-US" sz="1800" dirty="0">
                <a:latin typeface="Arial"/>
                <a:ea typeface="+mn-lt"/>
                <a:cs typeface="+mn-lt"/>
              </a:rPr>
              <a:t>Please keep yourself muted when not speaking and do NOT put the call on hold. To speak, unmute yourself from the button at the lower part of your screen</a:t>
            </a:r>
            <a:endParaRPr lang="en-US" sz="1800" dirty="0">
              <a:latin typeface="Arial"/>
              <a:ea typeface="+mn-lt"/>
              <a:cs typeface="Arial" panose="020B0604020202020204" pitchFamily="34" charset="0"/>
            </a:endParaRPr>
          </a:p>
          <a:p>
            <a:pPr lvl="1">
              <a:spcAft>
                <a:spcPts val="800"/>
              </a:spcAft>
            </a:pPr>
            <a:r>
              <a:rPr lang="en-US" sz="1600" dirty="0">
                <a:latin typeface="Arial"/>
                <a:cs typeface="Arial"/>
              </a:rPr>
              <a:t>If calling in by phone, use the mute button on your handset and unmute yourself to speak.  If muted by the host, press *6 to unmute. To raise your hand press *3</a:t>
            </a:r>
            <a:endParaRPr lang="en-US" sz="1600" dirty="0">
              <a:ea typeface="+mn-lt"/>
              <a:cs typeface="Arial"/>
            </a:endParaRPr>
          </a:p>
          <a:p>
            <a:pPr>
              <a:spcAft>
                <a:spcPts val="800"/>
              </a:spcAft>
            </a:pPr>
            <a:r>
              <a:rPr lang="en-US" sz="1800" dirty="0">
                <a:latin typeface="Arial"/>
                <a:cs typeface="Arial"/>
                <a:hlinkClick r:id="rId2"/>
              </a:rPr>
              <a:t>Resolution E-5230 </a:t>
            </a:r>
            <a:r>
              <a:rPr lang="en-US" sz="1800" dirty="0">
                <a:latin typeface="Arial"/>
                <a:cs typeface="Arial"/>
              </a:rPr>
              <a:t>was issued on December 9, 2022.  Subject:  ALs (PG&amp;E 6141-E, SCE 4455-E, SDG&amp;E 3721-E) related to OP 15/51 of D.20-09-035 on Limited Generation Profiles. </a:t>
            </a:r>
          </a:p>
          <a:p>
            <a:pPr>
              <a:spcAft>
                <a:spcPts val="800"/>
              </a:spcAft>
            </a:pPr>
            <a:r>
              <a:rPr lang="en-US" sz="1800" dirty="0">
                <a:latin typeface="Arial"/>
                <a:cs typeface="Arial"/>
              </a:rPr>
              <a:t>Questions?</a:t>
            </a:r>
            <a:endParaRPr lang="en-US" sz="1800" dirty="0">
              <a:ea typeface="+mn-lt"/>
              <a:cs typeface="Arial"/>
            </a:endParaRPr>
          </a:p>
          <a:p>
            <a:pPr>
              <a:spcAft>
                <a:spcPts val="800"/>
              </a:spcAft>
            </a:pPr>
            <a:endParaRPr lang="en-US" sz="1800" dirty="0">
              <a:solidFill>
                <a:srgbClr val="2A3C50"/>
              </a:solidFill>
              <a:latin typeface="Arial"/>
              <a:cs typeface="Arial" panose="020B0604020202020204" pitchFamily="34" charset="0"/>
            </a:endParaRPr>
          </a:p>
          <a:p>
            <a:pPr>
              <a:spcAft>
                <a:spcPts val="800"/>
              </a:spcAft>
            </a:pPr>
            <a:endParaRPr lang="en-US" sz="2000" dirty="0">
              <a:solidFill>
                <a:srgbClr val="000000"/>
              </a:solidFill>
              <a:latin typeface="Arial"/>
              <a:cs typeface="Arial" panose="020B0604020202020204" pitchFamily="34" charset="0"/>
            </a:endParaRPr>
          </a:p>
          <a:p>
            <a:pPr marL="0" indent="0">
              <a:spcAft>
                <a:spcPts val="800"/>
              </a:spcAft>
              <a:buNone/>
            </a:pPr>
            <a:endParaRPr lang="en-US" sz="2000" i="1" dirty="0">
              <a:solidFill>
                <a:srgbClr val="FF0000"/>
              </a:solidFill>
              <a:latin typeface="Arial"/>
              <a:cs typeface="Arial" panose="020B0604020202020204" pitchFamily="34" charset="0"/>
            </a:endParaRPr>
          </a:p>
          <a:p>
            <a:pPr>
              <a:spcAft>
                <a:spcPts val="800"/>
              </a:spcAft>
            </a:pPr>
            <a:endParaRPr lang="en-US" sz="2000" dirty="0">
              <a:latin typeface="Arial"/>
              <a:cs typeface="Arial" panose="020B0604020202020204" pitchFamily="34" charset="0"/>
            </a:endParaRPr>
          </a:p>
        </p:txBody>
      </p:sp>
      <p:sp>
        <p:nvSpPr>
          <p:cNvPr id="4" name="TextBox 3">
            <a:extLst>
              <a:ext uri="{FF2B5EF4-FFF2-40B4-BE49-F238E27FC236}">
                <a16:creationId xmlns:a16="http://schemas.microsoft.com/office/drawing/2014/main" id="{EF13E735-B5A3-6E5A-F7E9-7EFCC50F45C4}"/>
              </a:ext>
            </a:extLst>
          </p:cNvPr>
          <p:cNvSpPr txBox="1"/>
          <p:nvPr/>
        </p:nvSpPr>
        <p:spPr>
          <a:xfrm>
            <a:off x="4141885" y="6204482"/>
            <a:ext cx="756585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FF0000"/>
                </a:solidFill>
                <a:latin typeface="Arial"/>
                <a:ea typeface="+mn-lt"/>
                <a:cs typeface="+mn-lt"/>
              </a:rPr>
              <a:t>Please keep yourself muted when not speaking and do NOT put the call on hold. If muted by the leader, press *6 to unmute. </a:t>
            </a:r>
            <a:endParaRPr lang="en-US" sz="1400">
              <a:latin typeface="Arial"/>
              <a:cs typeface="Arial"/>
            </a:endParaRPr>
          </a:p>
        </p:txBody>
      </p:sp>
    </p:spTree>
    <p:extLst>
      <p:ext uri="{BB962C8B-B14F-4D97-AF65-F5344CB8AC3E}">
        <p14:creationId xmlns:p14="http://schemas.microsoft.com/office/powerpoint/2010/main" val="510272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265471" y="38725"/>
            <a:ext cx="11316929" cy="726700"/>
          </a:xfrm>
        </p:spPr>
        <p:txBody>
          <a:bodyPr>
            <a:normAutofit/>
          </a:bodyPr>
          <a:lstStyle/>
          <a:p>
            <a:r>
              <a:rPr lang="en-US" sz="2800"/>
              <a:t>Rule 21 Web Page: Limited Generation Profiles</a:t>
            </a:r>
          </a:p>
        </p:txBody>
      </p:sp>
      <p:sp>
        <p:nvSpPr>
          <p:cNvPr id="4" name="Footer Placeholder 4">
            <a:extLst>
              <a:ext uri="{FF2B5EF4-FFF2-40B4-BE49-F238E27FC236}">
                <a16:creationId xmlns:a16="http://schemas.microsoft.com/office/drawing/2014/main" id="{24D9D500-743C-0745-52A1-7FF9D3BD2451}"/>
              </a:ext>
            </a:extLst>
          </p:cNvPr>
          <p:cNvSpPr txBox="1">
            <a:spLocks noChangeArrowheads="1"/>
          </p:cNvSpPr>
          <p:nvPr/>
        </p:nvSpPr>
        <p:spPr bwMode="auto">
          <a:xfrm>
            <a:off x="4064286" y="619360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rgbClr val="FF0000"/>
                </a:solidFill>
              </a:rPr>
              <a:t>Please keep yourself muted when not speaking and do NOT put the call on hold. If muted by the leader, press *6 to unmute. </a:t>
            </a:r>
          </a:p>
        </p:txBody>
      </p:sp>
      <p:pic>
        <p:nvPicPr>
          <p:cNvPr id="10" name="Picture 9" descr="Graphical user interface, text, application, email&#10;&#10;Description automatically generated">
            <a:extLst>
              <a:ext uri="{FF2B5EF4-FFF2-40B4-BE49-F238E27FC236}">
                <a16:creationId xmlns:a16="http://schemas.microsoft.com/office/drawing/2014/main" id="{89DD069B-7C51-436D-88B0-DE7BC2E90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387" y="829846"/>
            <a:ext cx="8149022" cy="5213791"/>
          </a:xfrm>
          <a:prstGeom prst="rect">
            <a:avLst/>
          </a:prstGeom>
        </p:spPr>
      </p:pic>
      <p:cxnSp>
        <p:nvCxnSpPr>
          <p:cNvPr id="11" name="Straight Arrow Connector 10">
            <a:extLst>
              <a:ext uri="{FF2B5EF4-FFF2-40B4-BE49-F238E27FC236}">
                <a16:creationId xmlns:a16="http://schemas.microsoft.com/office/drawing/2014/main" id="{989407E4-BE28-772F-F428-7F7326E18F83}"/>
              </a:ext>
            </a:extLst>
          </p:cNvPr>
          <p:cNvCxnSpPr>
            <a:cxnSpLocks/>
          </p:cNvCxnSpPr>
          <p:nvPr/>
        </p:nvCxnSpPr>
        <p:spPr>
          <a:xfrm flipH="1">
            <a:off x="7978646" y="4205071"/>
            <a:ext cx="1006328" cy="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A2C003F-A19C-576B-91B4-B9531A7E26B1}"/>
              </a:ext>
            </a:extLst>
          </p:cNvPr>
          <p:cNvSpPr txBox="1"/>
          <p:nvPr/>
        </p:nvSpPr>
        <p:spPr>
          <a:xfrm>
            <a:off x="9221876" y="3429000"/>
            <a:ext cx="2774654" cy="1477328"/>
          </a:xfrm>
          <a:prstGeom prst="rect">
            <a:avLst/>
          </a:prstGeom>
          <a:noFill/>
        </p:spPr>
        <p:txBody>
          <a:bodyPr wrap="square" rtlCol="0">
            <a:spAutoFit/>
          </a:bodyPr>
          <a:lstStyle/>
          <a:p>
            <a:r>
              <a:rPr lang="en-US"/>
              <a:t>Workshop recording and materials will be posted in the Rule 21 Limited Generation Profiles Web Page</a:t>
            </a:r>
          </a:p>
        </p:txBody>
      </p:sp>
      <p:sp>
        <p:nvSpPr>
          <p:cNvPr id="15" name="TextBox 14">
            <a:extLst>
              <a:ext uri="{FF2B5EF4-FFF2-40B4-BE49-F238E27FC236}">
                <a16:creationId xmlns:a16="http://schemas.microsoft.com/office/drawing/2014/main" id="{D63ED1C6-C4B7-7445-6151-98D95AA9A511}"/>
              </a:ext>
            </a:extLst>
          </p:cNvPr>
          <p:cNvSpPr txBox="1"/>
          <p:nvPr/>
        </p:nvSpPr>
        <p:spPr>
          <a:xfrm>
            <a:off x="9221876" y="2112724"/>
            <a:ext cx="2415209" cy="1200329"/>
          </a:xfrm>
          <a:prstGeom prst="rect">
            <a:avLst/>
          </a:prstGeom>
          <a:noFill/>
        </p:spPr>
        <p:txBody>
          <a:bodyPr wrap="square" rtlCol="0">
            <a:spAutoFit/>
          </a:bodyPr>
          <a:lstStyle/>
          <a:p>
            <a:r>
              <a:rPr lang="en-US"/>
              <a:t>Main Page:  </a:t>
            </a:r>
            <a:r>
              <a:rPr lang="en-US">
                <a:hlinkClick r:id="rId3"/>
              </a:rPr>
              <a:t>https://www.cpuc.ca.gov/rule21/</a:t>
            </a:r>
            <a:endParaRPr lang="en-US"/>
          </a:p>
          <a:p>
            <a:endParaRPr lang="en-US"/>
          </a:p>
        </p:txBody>
      </p:sp>
    </p:spTree>
    <p:extLst>
      <p:ext uri="{BB962C8B-B14F-4D97-AF65-F5344CB8AC3E}">
        <p14:creationId xmlns:p14="http://schemas.microsoft.com/office/powerpoint/2010/main" val="1376192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186481" y="263745"/>
            <a:ext cx="11269204" cy="601627"/>
          </a:xfrm>
        </p:spPr>
        <p:txBody>
          <a:bodyPr>
            <a:normAutofit/>
          </a:bodyPr>
          <a:lstStyle/>
          <a:p>
            <a:r>
              <a:rPr lang="en-US" dirty="0"/>
              <a:t>Agenda</a:t>
            </a:r>
          </a:p>
        </p:txBody>
      </p:sp>
      <p:sp>
        <p:nvSpPr>
          <p:cNvPr id="8" name="Footer Placeholder 4">
            <a:extLst>
              <a:ext uri="{FF2B5EF4-FFF2-40B4-BE49-F238E27FC236}">
                <a16:creationId xmlns:a16="http://schemas.microsoft.com/office/drawing/2014/main" id="{061CD2DB-AB5C-1860-46CB-BA8BF086B6BA}"/>
              </a:ext>
            </a:extLst>
          </p:cNvPr>
          <p:cNvSpPr txBox="1">
            <a:spLocks noChangeArrowheads="1"/>
          </p:cNvSpPr>
          <p:nvPr/>
        </p:nvSpPr>
        <p:spPr bwMode="auto">
          <a:xfrm>
            <a:off x="4064285" y="6018896"/>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1400">
                <a:solidFill>
                  <a:srgbClr val="FF0000"/>
                </a:solidFill>
                <a:latin typeface="Arial"/>
                <a:cs typeface="Arial"/>
              </a:rPr>
              <a:t>Please keep yourself muted when not speaking and do NOT put the call on hold. If muted by the leader, press *6 to unmute. </a:t>
            </a:r>
            <a:endParaRPr lang="en-US" altLang="en-US" sz="1400">
              <a:solidFill>
                <a:srgbClr val="FF0000"/>
              </a:solidFill>
              <a:cs typeface="Arial"/>
            </a:endParaRPr>
          </a:p>
        </p:txBody>
      </p:sp>
      <p:pic>
        <p:nvPicPr>
          <p:cNvPr id="5" name="Picture 4">
            <a:extLst>
              <a:ext uri="{FF2B5EF4-FFF2-40B4-BE49-F238E27FC236}">
                <a16:creationId xmlns:a16="http://schemas.microsoft.com/office/drawing/2014/main" id="{24142762-57A2-38B3-976B-42DC2FCE5E38}"/>
              </a:ext>
            </a:extLst>
          </p:cNvPr>
          <p:cNvPicPr>
            <a:picLocks noChangeAspect="1"/>
          </p:cNvPicPr>
          <p:nvPr/>
        </p:nvPicPr>
        <p:blipFill>
          <a:blip r:embed="rId2"/>
          <a:stretch>
            <a:fillRect/>
          </a:stretch>
        </p:blipFill>
        <p:spPr>
          <a:xfrm>
            <a:off x="186480" y="903983"/>
            <a:ext cx="11689833" cy="5114913"/>
          </a:xfrm>
          <a:prstGeom prst="rect">
            <a:avLst/>
          </a:prstGeom>
        </p:spPr>
      </p:pic>
    </p:spTree>
    <p:extLst>
      <p:ext uri="{BB962C8B-B14F-4D97-AF65-F5344CB8AC3E}">
        <p14:creationId xmlns:p14="http://schemas.microsoft.com/office/powerpoint/2010/main" val="4046933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CFE2B-8C68-E806-5EF8-DD239A16E637}"/>
              </a:ext>
            </a:extLst>
          </p:cNvPr>
          <p:cNvSpPr>
            <a:spLocks noGrp="1"/>
          </p:cNvSpPr>
          <p:nvPr>
            <p:ph type="title"/>
          </p:nvPr>
        </p:nvSpPr>
        <p:spPr>
          <a:xfrm>
            <a:off x="609600" y="365125"/>
            <a:ext cx="10972800" cy="622011"/>
          </a:xfrm>
        </p:spPr>
        <p:txBody>
          <a:bodyPr/>
          <a:lstStyle/>
          <a:p>
            <a:r>
              <a:rPr lang="en-US" dirty="0"/>
              <a:t>Workshop Goals</a:t>
            </a:r>
          </a:p>
        </p:txBody>
      </p:sp>
      <p:sp>
        <p:nvSpPr>
          <p:cNvPr id="3" name="Content Placeholder 2">
            <a:extLst>
              <a:ext uri="{FF2B5EF4-FFF2-40B4-BE49-F238E27FC236}">
                <a16:creationId xmlns:a16="http://schemas.microsoft.com/office/drawing/2014/main" id="{147F4D2C-F899-F914-B84C-5AF44FBB6556}"/>
              </a:ext>
            </a:extLst>
          </p:cNvPr>
          <p:cNvSpPr>
            <a:spLocks noGrp="1"/>
          </p:cNvSpPr>
          <p:nvPr>
            <p:ph idx="1"/>
          </p:nvPr>
        </p:nvSpPr>
        <p:spPr>
          <a:xfrm>
            <a:off x="609600" y="987136"/>
            <a:ext cx="10972800" cy="5098354"/>
          </a:xfrm>
        </p:spPr>
        <p:txBody>
          <a:bodyPr vert="horz" lIns="0" tIns="45720" rIns="91440" bIns="45720" rtlCol="0" anchor="t">
            <a:normAutofit/>
          </a:bodyPr>
          <a:lstStyle/>
          <a:p>
            <a:r>
              <a:rPr lang="en-US" dirty="0">
                <a:latin typeface="Arial"/>
                <a:cs typeface="Arial"/>
              </a:rPr>
              <a:t>Arrive at a consensus proposal on “the specifics of whether and how reductions to a customer’s Limited Generation Profile are determined," the process to implement a reduction of export power (OP 15), and address that “Retroactive alterations to generation profiles shall not reduce generation to below a pre-defined static level, i.e., the lowest Integrated Capacity Analysis – Static Grid typical profile value identified at the time of the Interconnection Application.” (OP 16)</a:t>
            </a:r>
          </a:p>
          <a:p>
            <a:r>
              <a:rPr lang="en-US" dirty="0">
                <a:latin typeface="Arial"/>
                <a:cs typeface="Arial"/>
              </a:rPr>
              <a:t>The IOU presentation contain the IOUs' proposals but should not be taken as final solutions</a:t>
            </a:r>
          </a:p>
          <a:p>
            <a:r>
              <a:rPr lang="en-US" dirty="0">
                <a:latin typeface="Arial"/>
                <a:cs typeface="Arial"/>
              </a:rPr>
              <a:t>Stakeholders are welcome to, based on the information gathered, propose a different process</a:t>
            </a:r>
          </a:p>
          <a:p>
            <a:r>
              <a:rPr lang="en-US" dirty="0">
                <a:latin typeface="Arial"/>
                <a:cs typeface="Arial"/>
              </a:rPr>
              <a:t>Rule 21 is an end user of the ICA and changes to the ICA are out of scope--Discussions on the ICA should not center on changes to the ICA</a:t>
            </a:r>
          </a:p>
        </p:txBody>
      </p:sp>
      <p:sp>
        <p:nvSpPr>
          <p:cNvPr id="4" name="TextBox 3">
            <a:extLst>
              <a:ext uri="{FF2B5EF4-FFF2-40B4-BE49-F238E27FC236}">
                <a16:creationId xmlns:a16="http://schemas.microsoft.com/office/drawing/2014/main" id="{5B143D8E-327D-40F2-6702-E22C784A88F8}"/>
              </a:ext>
            </a:extLst>
          </p:cNvPr>
          <p:cNvSpPr txBox="1"/>
          <p:nvPr/>
        </p:nvSpPr>
        <p:spPr>
          <a:xfrm>
            <a:off x="3972427" y="5917532"/>
            <a:ext cx="731519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FF0000"/>
                </a:solidFill>
                <a:latin typeface="Arial"/>
              </a:rPr>
              <a:t>Please keep yourself muted when not speaking and do NOT put the call on hold. If muted by the leader, press *6 to unmute. </a:t>
            </a:r>
            <a:r>
              <a:rPr lang="en-US" sz="1400">
                <a:latin typeface="Arial"/>
                <a:ea typeface="Arial"/>
                <a:cs typeface="Arial"/>
              </a:rPr>
              <a:t>​</a:t>
            </a:r>
            <a:endParaRPr lang="en-US" sz="1400">
              <a:latin typeface="Arial"/>
              <a:cs typeface="Arial"/>
            </a:endParaRPr>
          </a:p>
        </p:txBody>
      </p:sp>
    </p:spTree>
    <p:extLst>
      <p:ext uri="{BB962C8B-B14F-4D97-AF65-F5344CB8AC3E}">
        <p14:creationId xmlns:p14="http://schemas.microsoft.com/office/powerpoint/2010/main" val="2190811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CED71-AE3B-05D4-EE44-E371CF66A317}"/>
              </a:ext>
            </a:extLst>
          </p:cNvPr>
          <p:cNvSpPr>
            <a:spLocks noGrp="1"/>
          </p:cNvSpPr>
          <p:nvPr>
            <p:ph type="title"/>
          </p:nvPr>
        </p:nvSpPr>
        <p:spPr>
          <a:xfrm>
            <a:off x="609600" y="365125"/>
            <a:ext cx="10972800" cy="801523"/>
          </a:xfrm>
        </p:spPr>
        <p:txBody>
          <a:bodyPr/>
          <a:lstStyle/>
          <a:p>
            <a:r>
              <a:rPr lang="en-US" dirty="0"/>
              <a:t>Resolution E-5211 (Issued Oct. 10, 2022)</a:t>
            </a:r>
          </a:p>
        </p:txBody>
      </p:sp>
      <p:sp>
        <p:nvSpPr>
          <p:cNvPr id="3" name="Content Placeholder 2">
            <a:extLst>
              <a:ext uri="{FF2B5EF4-FFF2-40B4-BE49-F238E27FC236}">
                <a16:creationId xmlns:a16="http://schemas.microsoft.com/office/drawing/2014/main" id="{C477B9BF-4B2B-2EFE-7520-2283420A96ED}"/>
              </a:ext>
            </a:extLst>
          </p:cNvPr>
          <p:cNvSpPr>
            <a:spLocks noGrp="1"/>
          </p:cNvSpPr>
          <p:nvPr>
            <p:ph idx="1"/>
          </p:nvPr>
        </p:nvSpPr>
        <p:spPr>
          <a:xfrm>
            <a:off x="609600" y="1480457"/>
            <a:ext cx="10972800" cy="4696506"/>
          </a:xfrm>
        </p:spPr>
        <p:txBody>
          <a:bodyPr>
            <a:normAutofit/>
          </a:bodyPr>
          <a:lstStyle/>
          <a:p>
            <a:r>
              <a:rPr lang="en-US" dirty="0"/>
              <a:t>ALs due by January 8, 2023</a:t>
            </a:r>
          </a:p>
          <a:p>
            <a:pPr lvl="1"/>
            <a:r>
              <a:rPr lang="en-US" dirty="0"/>
              <a:t>D.20-09-035 and Resolution E-5211 will be used as guidance to evaluate the ALs</a:t>
            </a:r>
          </a:p>
          <a:p>
            <a:pPr lvl="1"/>
            <a:r>
              <a:rPr lang="en-US" dirty="0"/>
              <a:t>IOUs should, and non-IOU parties encouraged to, review all sections of Res. E-5211 to ensure compliance of requirements</a:t>
            </a:r>
          </a:p>
          <a:p>
            <a:pPr lvl="1"/>
            <a:r>
              <a:rPr lang="en-US" dirty="0"/>
              <a:t>Per Resolution E-5211:  </a:t>
            </a:r>
            <a:r>
              <a:rPr lang="en-US" i="0" u="none" strike="noStrike" dirty="0">
                <a:solidFill>
                  <a:srgbClr val="2A3C50"/>
                </a:solidFill>
                <a:effectLst/>
              </a:rPr>
              <a:t>These ALs shall specify which items have reached consensus within the workshop participants and which items have not reached consensus. If an item has not reached consensus, the Large IOUs shall provide details as to the bases for lack of consensus and the alternative proposals, if any. (Res. E-5211 at 9-10)</a:t>
            </a:r>
            <a:r>
              <a:rPr lang="en-US" i="0" u="none" strike="noStrike" dirty="0">
                <a:solidFill>
                  <a:srgbClr val="000000"/>
                </a:solidFill>
                <a:effectLst/>
              </a:rPr>
              <a:t>​</a:t>
            </a:r>
          </a:p>
          <a:p>
            <a:pPr lvl="2"/>
            <a:r>
              <a:rPr lang="en-US" b="1" dirty="0">
                <a:solidFill>
                  <a:srgbClr val="FF0000"/>
                </a:solidFill>
              </a:rPr>
              <a:t>IOUs should include any write-up as provided by non-IOU parties when presenting alternative proposals. </a:t>
            </a:r>
          </a:p>
          <a:p>
            <a:pPr lvl="2"/>
            <a:r>
              <a:rPr lang="en-US" b="1" i="0" u="none" strike="noStrike" dirty="0">
                <a:solidFill>
                  <a:srgbClr val="FF0000"/>
                </a:solidFill>
                <a:effectLst/>
              </a:rPr>
              <a:t>More guidance to follow.</a:t>
            </a:r>
          </a:p>
          <a:p>
            <a:pPr lvl="1"/>
            <a:endParaRPr lang="en-US" dirty="0"/>
          </a:p>
        </p:txBody>
      </p:sp>
    </p:spTree>
    <p:extLst>
      <p:ext uri="{BB962C8B-B14F-4D97-AF65-F5344CB8AC3E}">
        <p14:creationId xmlns:p14="http://schemas.microsoft.com/office/powerpoint/2010/main" val="4202778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CED71-AE3B-05D4-EE44-E371CF66A317}"/>
              </a:ext>
            </a:extLst>
          </p:cNvPr>
          <p:cNvSpPr>
            <a:spLocks noGrp="1"/>
          </p:cNvSpPr>
          <p:nvPr>
            <p:ph type="title"/>
          </p:nvPr>
        </p:nvSpPr>
        <p:spPr>
          <a:xfrm>
            <a:off x="424543" y="-85952"/>
            <a:ext cx="10972800" cy="801523"/>
          </a:xfrm>
        </p:spPr>
        <p:txBody>
          <a:bodyPr/>
          <a:lstStyle/>
          <a:p>
            <a:r>
              <a:rPr lang="en-US" dirty="0"/>
              <a:t>Resolution E-5211</a:t>
            </a:r>
          </a:p>
        </p:txBody>
      </p:sp>
      <p:sp>
        <p:nvSpPr>
          <p:cNvPr id="3" name="Content Placeholder 2">
            <a:extLst>
              <a:ext uri="{FF2B5EF4-FFF2-40B4-BE49-F238E27FC236}">
                <a16:creationId xmlns:a16="http://schemas.microsoft.com/office/drawing/2014/main" id="{C477B9BF-4B2B-2EFE-7520-2283420A96ED}"/>
              </a:ext>
            </a:extLst>
          </p:cNvPr>
          <p:cNvSpPr>
            <a:spLocks noGrp="1"/>
          </p:cNvSpPr>
          <p:nvPr>
            <p:ph idx="1"/>
          </p:nvPr>
        </p:nvSpPr>
        <p:spPr>
          <a:xfrm>
            <a:off x="609600" y="805544"/>
            <a:ext cx="10972800" cy="5371420"/>
          </a:xfrm>
        </p:spPr>
        <p:txBody>
          <a:bodyPr>
            <a:normAutofit/>
          </a:bodyPr>
          <a:lstStyle/>
          <a:p>
            <a:r>
              <a:rPr lang="en-US" dirty="0">
                <a:latin typeface="Arial" panose="020B0604020202020204" pitchFamily="34" charset="0"/>
                <a:cs typeface="Arial" panose="020B0604020202020204" pitchFamily="34" charset="0"/>
              </a:rPr>
              <a:t>Of note, but not inclusive of all requirements to be met:</a:t>
            </a:r>
          </a:p>
          <a:p>
            <a:pPr lvl="1"/>
            <a:r>
              <a:rPr lang="en-US" sz="1800" dirty="0">
                <a:effectLst/>
                <a:latin typeface="Arial" panose="020B0604020202020204" pitchFamily="34" charset="0"/>
                <a:cs typeface="Arial" panose="020B0604020202020204" pitchFamily="34" charset="0"/>
              </a:rPr>
              <a:t>These ALs shall specify which items have reached consensus within the workshop participants and which items have not reached consensus. If an item has not reached consensus, the Large IOUs shall provide details as to the bases for lack of consensus and the alternative proposals, if any. (Res. E-5211 at 9-10)</a:t>
            </a:r>
          </a:p>
          <a:p>
            <a:pPr lvl="1"/>
            <a:r>
              <a:rPr lang="en-US" sz="1800" dirty="0">
                <a:effectLst/>
                <a:latin typeface="Arial" panose="020B0604020202020204" pitchFamily="34" charset="0"/>
                <a:cs typeface="Arial" panose="020B0604020202020204" pitchFamily="34" charset="0"/>
              </a:rPr>
              <a:t>These Tier 3 ALs shall fulfill the direction given in OP 16 by articulating specific and defined conditions (the “whether”) under which a LGP customer may be required to reduce export power to the lowest ICA-SG value identified at the time of interconnection or other value and shall propose a process (the “how”) to reduce a customer’s LGP. These conditions and this process proposal shall be actionable and described at a level of detail such that they do not require further stakeholder discussions to address policy or technical questions for implementation. (Res. E-5211 at 13)</a:t>
            </a:r>
          </a:p>
          <a:p>
            <a:pPr lvl="1"/>
            <a:r>
              <a:rPr lang="en-US" sz="1800" dirty="0">
                <a:effectLst/>
                <a:latin typeface="Arial" panose="020B0604020202020204" pitchFamily="34" charset="0"/>
                <a:cs typeface="Arial" panose="020B0604020202020204" pitchFamily="34" charset="0"/>
              </a:rPr>
              <a:t>Any reference to profile reductions needed for ensuring safe and reliable service shall be clearly substantiated and justified. Use cases that would result in such reductions shall be specified and enumerated. The underlying concern, triggering condition(s) and parameters that must be satisfied to justify a reduction in profile values for each prospective use case shall be explicitly specified. The Commission will not entertain arguments from the Large IOUs that merely state a reference to safety and reliability concerns without proper discourse articulating how profile reduction proposals ensure safety and reliability. This discourse shall include clear detailed examples and shall articulate the most likely outcomes of adopting or not adopting the proposals. This requirement applies to any topic where safety and reliability is concerned. (Res. E-5211 at 23)</a:t>
            </a:r>
            <a:endParaRPr lang="en-US" dirty="0">
              <a:latin typeface="Arial" panose="020B0604020202020204" pitchFamily="34" charset="0"/>
              <a:cs typeface="Arial" panose="020B0604020202020204" pitchFamily="34" charset="0"/>
            </a:endParaRPr>
          </a:p>
          <a:p>
            <a:pPr lvl="1"/>
            <a:endParaRPr lang="en-US" dirty="0"/>
          </a:p>
        </p:txBody>
      </p:sp>
    </p:spTree>
    <p:extLst>
      <p:ext uri="{BB962C8B-B14F-4D97-AF65-F5344CB8AC3E}">
        <p14:creationId xmlns:p14="http://schemas.microsoft.com/office/powerpoint/2010/main" val="2367576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CED71-AE3B-05D4-EE44-E371CF66A317}"/>
              </a:ext>
            </a:extLst>
          </p:cNvPr>
          <p:cNvSpPr>
            <a:spLocks noGrp="1"/>
          </p:cNvSpPr>
          <p:nvPr>
            <p:ph type="title"/>
          </p:nvPr>
        </p:nvSpPr>
        <p:spPr>
          <a:xfrm>
            <a:off x="609600" y="365125"/>
            <a:ext cx="10972800" cy="801523"/>
          </a:xfrm>
        </p:spPr>
        <p:txBody>
          <a:bodyPr/>
          <a:lstStyle/>
          <a:p>
            <a:r>
              <a:rPr lang="en-US"/>
              <a:t>Next Steps</a:t>
            </a:r>
          </a:p>
        </p:txBody>
      </p:sp>
      <p:sp>
        <p:nvSpPr>
          <p:cNvPr id="3" name="Content Placeholder 2">
            <a:extLst>
              <a:ext uri="{FF2B5EF4-FFF2-40B4-BE49-F238E27FC236}">
                <a16:creationId xmlns:a16="http://schemas.microsoft.com/office/drawing/2014/main" id="{C477B9BF-4B2B-2EFE-7520-2283420A96ED}"/>
              </a:ext>
            </a:extLst>
          </p:cNvPr>
          <p:cNvSpPr>
            <a:spLocks noGrp="1"/>
          </p:cNvSpPr>
          <p:nvPr>
            <p:ph idx="1"/>
          </p:nvPr>
        </p:nvSpPr>
        <p:spPr/>
        <p:txBody>
          <a:bodyPr/>
          <a:lstStyle/>
          <a:p>
            <a:r>
              <a:rPr lang="en-US" dirty="0"/>
              <a:t>ALs due Jan. 8, 2022</a:t>
            </a:r>
          </a:p>
          <a:p>
            <a:r>
              <a:rPr lang="en-US" dirty="0"/>
              <a:t>E-mail Energy Division with any topics that need addressing in ALs by 12/22/22.</a:t>
            </a:r>
          </a:p>
          <a:p>
            <a:pPr lvl="1"/>
            <a:r>
              <a:rPr lang="en-US" dirty="0"/>
              <a:t>Topics should conform to requirements of D.20-09-035 OP 15/16 and Resolution E-5211</a:t>
            </a:r>
          </a:p>
          <a:p>
            <a:pPr lvl="1"/>
            <a:r>
              <a:rPr lang="en-US" dirty="0"/>
              <a:t>Energy Division will circulate items to IOUs</a:t>
            </a:r>
          </a:p>
        </p:txBody>
      </p:sp>
    </p:spTree>
    <p:extLst>
      <p:ext uri="{BB962C8B-B14F-4D97-AF65-F5344CB8AC3E}">
        <p14:creationId xmlns:p14="http://schemas.microsoft.com/office/powerpoint/2010/main" val="4251546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609600" y="365125"/>
            <a:ext cx="11247455" cy="728393"/>
          </a:xfrm>
        </p:spPr>
        <p:txBody>
          <a:bodyPr>
            <a:normAutofit fontScale="90000"/>
          </a:bodyPr>
          <a:lstStyle/>
          <a:p>
            <a:r>
              <a:rPr lang="en-US"/>
              <a:t>Background: OP 16 and 15 Requirements of D.20-09-035</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609600" y="1633593"/>
            <a:ext cx="10972800" cy="4212404"/>
          </a:xfrm>
        </p:spPr>
        <p:txBody>
          <a:bodyPr vert="horz" lIns="0" tIns="45720" rIns="91440" bIns="45720" rtlCol="0" anchor="t">
            <a:normAutofit/>
          </a:bodyPr>
          <a:lstStyle/>
          <a:p>
            <a:pPr>
              <a:spcAft>
                <a:spcPts val="800"/>
              </a:spcAft>
            </a:pPr>
            <a:r>
              <a:rPr lang="en-US">
                <a:latin typeface="Arial"/>
                <a:cs typeface="Arial"/>
              </a:rPr>
              <a:t>OP 16 required the IOUs to provide </a:t>
            </a:r>
            <a:r>
              <a:rPr lang="en-US">
                <a:effectLst/>
                <a:latin typeface="Arial"/>
                <a:cs typeface="Arial"/>
              </a:rPr>
              <a:t>“the specifics of whether and how reductions to a customer’s Limited Generation Profile are determined. The Advice Letter shall include a description of how the Utilities will implement Ordering Paragraph 15.”</a:t>
            </a:r>
            <a:r>
              <a:rPr lang="en-US">
                <a:latin typeface="Arial"/>
                <a:cs typeface="Arial"/>
              </a:rPr>
              <a:t> </a:t>
            </a:r>
          </a:p>
          <a:p>
            <a:pPr>
              <a:spcAft>
                <a:spcPts val="800"/>
              </a:spcAft>
            </a:pPr>
            <a:r>
              <a:rPr lang="en-US">
                <a:latin typeface="Arial"/>
                <a:cs typeface="Arial"/>
              </a:rPr>
              <a:t>OP 15 adopted the IOUs’ counter proposal for Issue 9 (Limited Generation Profile) with modifications and stated “Retroactive alterations to generation profiles shall not reduce generation to below a pre-defined static level, i.e., the lowest Integrated Capacity Analysis – Static Grid typical profile value identified at the time of the Interconnection Application. As part of the proposal, Utilities shall: </a:t>
            </a:r>
            <a:r>
              <a:rPr lang="en-US" err="1">
                <a:latin typeface="Arial"/>
                <a:cs typeface="Arial"/>
              </a:rPr>
              <a:t>i</a:t>
            </a:r>
            <a:r>
              <a:rPr lang="en-US">
                <a:latin typeface="Arial"/>
                <a:cs typeface="Arial"/>
              </a:rPr>
              <a:t>) allow customers to utilize a smart inverter’s ability to increase its output on a monthly basis; and ii) use a10 percent buffer, which shall be revisited.”</a:t>
            </a:r>
            <a:r>
              <a:rPr lang="en-US" sz="2000">
                <a:latin typeface="Arial"/>
                <a:cs typeface="Arial"/>
              </a:rPr>
              <a:t> </a:t>
            </a:r>
            <a:endParaRPr lang="en-US" sz="2000">
              <a:latin typeface="Arial" panose="020B0604020202020204" pitchFamily="34" charset="0"/>
              <a:cs typeface="Arial" panose="020B0604020202020204" pitchFamily="34" charset="0"/>
            </a:endParaRPr>
          </a:p>
        </p:txBody>
      </p:sp>
      <p:sp>
        <p:nvSpPr>
          <p:cNvPr id="4" name="Footer Placeholder 4">
            <a:extLst>
              <a:ext uri="{FF2B5EF4-FFF2-40B4-BE49-F238E27FC236}">
                <a16:creationId xmlns:a16="http://schemas.microsoft.com/office/drawing/2014/main" id="{24D9D500-743C-0745-52A1-7FF9D3BD2451}"/>
              </a:ext>
            </a:extLst>
          </p:cNvPr>
          <p:cNvSpPr txBox="1">
            <a:spLocks noChangeArrowheads="1"/>
          </p:cNvSpPr>
          <p:nvPr/>
        </p:nvSpPr>
        <p:spPr bwMode="auto">
          <a:xfrm>
            <a:off x="4064286" y="601662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1400">
                <a:solidFill>
                  <a:srgbClr val="FF0000"/>
                </a:solidFill>
                <a:latin typeface="Arial"/>
                <a:cs typeface="Arial"/>
              </a:rPr>
              <a:t>Please keep yourself muted when not speaking and do NOT put the call on hold. If muted by the leader, press *6 to unmute</a:t>
            </a:r>
            <a:r>
              <a:rPr lang="en-US" altLang="en-US" sz="1800">
                <a:solidFill>
                  <a:srgbClr val="FF0000"/>
                </a:solidFill>
                <a:latin typeface="Arial"/>
                <a:cs typeface="Arial"/>
              </a:rPr>
              <a:t>. </a:t>
            </a:r>
            <a:endParaRPr lang="en-US" altLang="en-US" sz="1800">
              <a:solidFill>
                <a:srgbClr val="FF0000"/>
              </a:solidFill>
            </a:endParaRPr>
          </a:p>
        </p:txBody>
      </p:sp>
    </p:spTree>
    <p:extLst>
      <p:ext uri="{BB962C8B-B14F-4D97-AF65-F5344CB8AC3E}">
        <p14:creationId xmlns:p14="http://schemas.microsoft.com/office/powerpoint/2010/main" val="4065947886"/>
      </p:ext>
    </p:extLst>
  </p:cSld>
  <p:clrMapOvr>
    <a:masterClrMapping/>
  </p:clrMapOvr>
</p:sld>
</file>

<file path=ppt/theme/theme1.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B8F0DD64-EEFB-0C44-A051-C152D4EBFB62}"/>
    </a:ext>
  </a:extLst>
</a:theme>
</file>

<file path=ppt/theme/theme2.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05183B1A-7B04-BB46-9F9D-3629D5479D5A}"/>
    </a:ext>
  </a:extLst>
</a:theme>
</file>

<file path=ppt/theme/theme3.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34678103-E5C3-8D4E-9FC3-D76E88EA47B7}"/>
    </a:ext>
  </a:extLst>
</a:theme>
</file>

<file path=ppt/theme/theme4.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2C779445-2F03-8D4A-B4F7-1E330358FDF9}"/>
    </a:ext>
  </a:extLst>
</a:theme>
</file>

<file path=ppt/theme/theme5.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B8CE6522-8964-1A46-AAC7-6733D317FC4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9235EDFC1A084495E54239C0B02BAA" ma:contentTypeVersion="14" ma:contentTypeDescription="Create a new document." ma:contentTypeScope="" ma:versionID="0ff4528418027b742b013ad4488d2a65">
  <xsd:schema xmlns:xsd="http://www.w3.org/2001/XMLSchema" xmlns:xs="http://www.w3.org/2001/XMLSchema" xmlns:p="http://schemas.microsoft.com/office/2006/metadata/properties" xmlns:ns2="90f4557e-16e7-4ad4-9248-b950eb894e33" xmlns:ns3="2c7220a4-f1fe-4ad2-8dd7-a066dda6a6aa" targetNamespace="http://schemas.microsoft.com/office/2006/metadata/properties" ma:root="true" ma:fieldsID="eea20a7bb099ccb76f45b6f6154cb6df" ns2:_="" ns3:_="">
    <xsd:import namespace="90f4557e-16e7-4ad4-9248-b950eb894e33"/>
    <xsd:import namespace="2c7220a4-f1fe-4ad2-8dd7-a066dda6a6a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f4557e-16e7-4ad4-9248-b950eb894e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58c64cc-ee56-435d-b6d0-239f1a5e0d9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c7220a4-f1fe-4ad2-8dd7-a066dda6a6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c668c58-2734-4238-af15-1204519f9f1e}" ma:internalName="TaxCatchAll" ma:showField="CatchAllData" ma:web="2c7220a4-f1fe-4ad2-8dd7-a066dda6a6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0f4557e-16e7-4ad4-9248-b950eb894e33">
      <Terms xmlns="http://schemas.microsoft.com/office/infopath/2007/PartnerControls"/>
    </lcf76f155ced4ddcb4097134ff3c332f>
    <TaxCatchAll xmlns="2c7220a4-f1fe-4ad2-8dd7-a066dda6a6a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C75902-CC05-4025-B3D6-160AC69FA154}">
  <ds:schemaRefs>
    <ds:schemaRef ds:uri="2c7220a4-f1fe-4ad2-8dd7-a066dda6a6aa"/>
    <ds:schemaRef ds:uri="90f4557e-16e7-4ad4-9248-b950eb894e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DB1354C-44BF-42F0-84DC-A8BACD1C28C1}">
  <ds:schemaRefs>
    <ds:schemaRef ds:uri="http://schemas.microsoft.com/office/2006/metadata/properties"/>
    <ds:schemaRef ds:uri="http://www.w3.org/XML/1998/namespace"/>
    <ds:schemaRef ds:uri="http://purl.org/dc/terms/"/>
    <ds:schemaRef ds:uri="http://purl.org/dc/dcmityp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2c7220a4-f1fe-4ad2-8dd7-a066dda6a6aa"/>
    <ds:schemaRef ds:uri="90f4557e-16e7-4ad4-9248-b950eb894e33"/>
  </ds:schemaRefs>
</ds:datastoreItem>
</file>

<file path=customXml/itemProps3.xml><?xml version="1.0" encoding="utf-8"?>
<ds:datastoreItem xmlns:ds="http://schemas.openxmlformats.org/officeDocument/2006/customXml" ds:itemID="{272B03EC-3BA1-40A4-A9C7-BEAD6F4FB6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CPUC White</Template>
  <TotalTime>184</TotalTime>
  <Words>1265</Words>
  <Application>Microsoft Macintosh PowerPoint</Application>
  <PresentationFormat>Widescreen</PresentationFormat>
  <Paragraphs>51</Paragraphs>
  <Slides>11</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11</vt:i4>
      </vt:variant>
    </vt:vector>
  </HeadingPairs>
  <TitlesOfParts>
    <vt:vector size="19" baseType="lpstr">
      <vt:lpstr>Arial</vt:lpstr>
      <vt:lpstr>Calibri</vt:lpstr>
      <vt:lpstr>Century Gothic</vt:lpstr>
      <vt:lpstr>CPUC White</vt:lpstr>
      <vt:lpstr>CPUC Pale Gold</vt:lpstr>
      <vt:lpstr>CPUC Dark Blue</vt:lpstr>
      <vt:lpstr>CPUC Blue</vt:lpstr>
      <vt:lpstr>CPUC Gold</vt:lpstr>
      <vt:lpstr>Limited Generation Profiles Workshop #3 per Resolution E-5211    </vt:lpstr>
      <vt:lpstr>Workshop Logistics &amp; Announcements </vt:lpstr>
      <vt:lpstr>Rule 21 Web Page: Limited Generation Profiles</vt:lpstr>
      <vt:lpstr>Agenda</vt:lpstr>
      <vt:lpstr>Workshop Goals</vt:lpstr>
      <vt:lpstr>Resolution E-5211 (Issued Oct. 10, 2022)</vt:lpstr>
      <vt:lpstr>Resolution E-5211</vt:lpstr>
      <vt:lpstr>Next Steps</vt:lpstr>
      <vt:lpstr>Background: OP 16 and 15 Requirements of D.20-09-035</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for Presentation</dc:title>
  <dc:creator>Aliaga-Caro, Jose</dc:creator>
  <cp:lastModifiedBy>Aliaga-Caro, Jose</cp:lastModifiedBy>
  <cp:revision>10</cp:revision>
  <dcterms:created xsi:type="dcterms:W3CDTF">2022-09-12T22:28:01Z</dcterms:created>
  <dcterms:modified xsi:type="dcterms:W3CDTF">2022-12-18T13:39:33Z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0x010100789235EDFC1A084495E54239C0B02BAA</vt:lpwstr>
  </property>
  <property fmtid="{D5CDD505-2E9C-101B-9397-08002B2CF9AE}" pid="3" name="MediaServiceImageTags">
    <vt:lpwstr/>
  </property>
</Properties>
</file>