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fntdata" ContentType="application/x-fontdata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</p:sldMasterIdLst>
  <p:notesMasterIdLst>
    <p:notesMasterId r:id="rId3"/>
  </p:notesMasterIdLst>
  <p:sldIdLst>
    <p:sldId id="851" r:id="rId2"/>
  </p:sldIdLst>
  <p:sldSz cx="9144000" cy="5143500" type="screen16x9"/>
  <p:notesSz cx="6858000" cy="9144000"/>
  <p:embeddedFontLst>
    <p:embeddedFont>
      <p:font typeface="IBM Plex Sans" panose="020B0503050203000203" pitchFamily="34" charset="0"/>
      <p:regular r:id="rId4"/>
      <p:bold r:id="rId5"/>
      <p:italic r:id="rId6"/>
      <p:boldItalic r:id="rId7"/>
    </p:embeddedFont>
    <p:embeddedFont>
      <p:font typeface="Merriweather" panose="00000500000000000000" pitchFamily="2" charset="0"/>
      <p:regular r:id="rId8"/>
      <p:bold r:id="rId9"/>
      <p:italic r:id="rId10"/>
      <p:boldItalic r:id="rId11"/>
    </p:embeddedFont>
    <p:embeddedFont>
      <p:font typeface="Proxima Nova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57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05CD4D2-8BE0-4126-B2E7-3B71FCB4CAF2}">
  <a:tblStyle styleId="{505CD4D2-8BE0-4126-B2E7-3B71FCB4CAF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C1FA617-C211-4B28-9A8B-2365D075E3BA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9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21" Type="http://schemas.openxmlformats.org/officeDocument/2006/relationships/customXml" Target="../customXml/item2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10" Type="http://schemas.openxmlformats.org/officeDocument/2006/relationships/font" Target="fonts/font7.fntdata"/><Relationship Id="rId19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8d5b82550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8d5b82550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More items to track that I won’t go into detail on are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17387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bg>
      <p:bgPr>
        <a:solidFill>
          <a:schemeClr val="lt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5"/>
          <p:cNvGrpSpPr/>
          <p:nvPr/>
        </p:nvGrpSpPr>
        <p:grpSpPr>
          <a:xfrm>
            <a:off x="-313691" y="-18375"/>
            <a:ext cx="1367790" cy="1637005"/>
            <a:chOff x="-313691" y="-18375"/>
            <a:chExt cx="1367790" cy="1637005"/>
          </a:xfrm>
        </p:grpSpPr>
        <p:sp>
          <p:nvSpPr>
            <p:cNvPr id="43" name="Google Shape;43;p5"/>
            <p:cNvSpPr/>
            <p:nvPr/>
          </p:nvSpPr>
          <p:spPr>
            <a:xfrm>
              <a:off x="-313691" y="813730"/>
              <a:ext cx="754800" cy="8049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rgbClr val="52A9AF"/>
                </a:gs>
                <a:gs pos="50000">
                  <a:srgbClr val="7BC5CA"/>
                </a:gs>
                <a:gs pos="100000">
                  <a:srgbClr val="B0D4D6"/>
                </a:gs>
                <a:gs pos="100000">
                  <a:schemeClr val="accent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5"/>
            <p:cNvSpPr/>
            <p:nvPr/>
          </p:nvSpPr>
          <p:spPr>
            <a:xfrm>
              <a:off x="53899" y="237925"/>
              <a:ext cx="1000200" cy="10668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rgbClr val="A9D1CA"/>
                </a:gs>
                <a:gs pos="54000">
                  <a:srgbClr val="BED1CE"/>
                </a:gs>
                <a:gs pos="72000">
                  <a:srgbClr val="CEDFDC"/>
                </a:gs>
                <a:gs pos="100000">
                  <a:srgbClr val="DAE7E6"/>
                </a:gs>
                <a:gs pos="100000">
                  <a:srgbClr val="73737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5"/>
            <p:cNvSpPr/>
            <p:nvPr/>
          </p:nvSpPr>
          <p:spPr>
            <a:xfrm>
              <a:off x="304107" y="-18375"/>
              <a:ext cx="420900" cy="4491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rgbClr val="52A9AF"/>
                </a:gs>
                <a:gs pos="50000">
                  <a:srgbClr val="7BC5CA"/>
                </a:gs>
                <a:gs pos="100000">
                  <a:srgbClr val="B0D4D6"/>
                </a:gs>
                <a:gs pos="100000">
                  <a:schemeClr val="accent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" name="Google Shape;46;p5"/>
          <p:cNvGrpSpPr/>
          <p:nvPr/>
        </p:nvGrpSpPr>
        <p:grpSpPr>
          <a:xfrm>
            <a:off x="7485392" y="1755351"/>
            <a:ext cx="2830800" cy="3388272"/>
            <a:chOff x="7485392" y="1755351"/>
            <a:chExt cx="2830800" cy="3388272"/>
          </a:xfrm>
        </p:grpSpPr>
        <p:sp>
          <p:nvSpPr>
            <p:cNvPr id="47" name="Google Shape;47;p5"/>
            <p:cNvSpPr/>
            <p:nvPr/>
          </p:nvSpPr>
          <p:spPr>
            <a:xfrm>
              <a:off x="8005394" y="2926923"/>
              <a:ext cx="2078100" cy="22167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rgbClr val="52A9AF"/>
                </a:gs>
                <a:gs pos="50000">
                  <a:srgbClr val="7BC5CA"/>
                </a:gs>
                <a:gs pos="100000">
                  <a:srgbClr val="B0D4D6"/>
                </a:gs>
                <a:gs pos="100000">
                  <a:schemeClr val="accent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5"/>
            <p:cNvSpPr/>
            <p:nvPr/>
          </p:nvSpPr>
          <p:spPr>
            <a:xfrm>
              <a:off x="7485392" y="1755351"/>
              <a:ext cx="2830800" cy="30192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rgbClr val="A9D1CA"/>
                </a:gs>
                <a:gs pos="54000">
                  <a:srgbClr val="BED1CE"/>
                </a:gs>
                <a:gs pos="72000">
                  <a:srgbClr val="CEDFDC"/>
                </a:gs>
                <a:gs pos="100000">
                  <a:srgbClr val="DAE7E6"/>
                </a:gs>
                <a:gs pos="100000">
                  <a:srgbClr val="73737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Google Shape;49;p5"/>
          <p:cNvSpPr txBox="1">
            <a:spLocks noGrp="1"/>
          </p:cNvSpPr>
          <p:nvPr>
            <p:ph type="body" idx="1"/>
          </p:nvPr>
        </p:nvSpPr>
        <p:spPr>
          <a:xfrm>
            <a:off x="914575" y="1439850"/>
            <a:ext cx="6999600" cy="2999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Clr>
                <a:srgbClr val="16577B"/>
              </a:buClr>
              <a:buSzPts val="2000"/>
              <a:buChar char="▰"/>
              <a:defRPr>
                <a:solidFill>
                  <a:srgbClr val="16577B"/>
                </a:solidFill>
              </a:defRPr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Clr>
                <a:srgbClr val="16577B"/>
              </a:buClr>
              <a:buSzPts val="2000"/>
              <a:buChar char="╺"/>
              <a:defRPr>
                <a:solidFill>
                  <a:srgbClr val="16577B"/>
                </a:solidFill>
              </a:defRPr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Clr>
                <a:srgbClr val="16577B"/>
              </a:buClr>
              <a:buSzPts val="2000"/>
              <a:buChar char="╺"/>
              <a:defRPr>
                <a:solidFill>
                  <a:srgbClr val="16577B"/>
                </a:solidFill>
              </a:defRPr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Clr>
                <a:srgbClr val="16577B"/>
              </a:buClr>
              <a:buSzPts val="2000"/>
              <a:buChar char="╺"/>
              <a:defRPr>
                <a:solidFill>
                  <a:srgbClr val="16577B"/>
                </a:solidFill>
              </a:defRPr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Clr>
                <a:srgbClr val="16577B"/>
              </a:buClr>
              <a:buSzPts val="2000"/>
              <a:buChar char="○"/>
              <a:defRPr>
                <a:solidFill>
                  <a:srgbClr val="16577B"/>
                </a:solidFill>
              </a:defRPr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Clr>
                <a:srgbClr val="16577B"/>
              </a:buClr>
              <a:buSzPts val="2000"/>
              <a:buChar char="■"/>
              <a:defRPr>
                <a:solidFill>
                  <a:srgbClr val="16577B"/>
                </a:solidFill>
              </a:defRPr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Clr>
                <a:srgbClr val="16577B"/>
              </a:buClr>
              <a:buSzPts val="2000"/>
              <a:buChar char="●"/>
              <a:defRPr>
                <a:solidFill>
                  <a:srgbClr val="16577B"/>
                </a:solidFill>
              </a:defRPr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Clr>
                <a:srgbClr val="16577B"/>
              </a:buClr>
              <a:buSzPts val="2000"/>
              <a:buChar char="○"/>
              <a:defRPr>
                <a:solidFill>
                  <a:srgbClr val="16577B"/>
                </a:solidFill>
              </a:defRPr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Clr>
                <a:srgbClr val="16577B"/>
              </a:buClr>
              <a:buSzPts val="2000"/>
              <a:buChar char="■"/>
              <a:defRPr>
                <a:solidFill>
                  <a:srgbClr val="16577B"/>
                </a:solidFill>
              </a:defRPr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sldNum" idx="12"/>
          </p:nvPr>
        </p:nvSpPr>
        <p:spPr>
          <a:xfrm>
            <a:off x="8557525" y="0"/>
            <a:ext cx="4341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title"/>
          </p:nvPr>
        </p:nvSpPr>
        <p:spPr>
          <a:xfrm>
            <a:off x="914575" y="340950"/>
            <a:ext cx="5346600" cy="813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6577B"/>
              </a:buClr>
              <a:buSzPts val="2800"/>
              <a:buNone/>
              <a:defRPr sz="2800">
                <a:solidFill>
                  <a:srgbClr val="16577B"/>
                </a:solidFill>
                <a:highlight>
                  <a:srgbClr val="FFFFFF"/>
                </a:highligh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- Dark">
  <p:cSld name="TITLE_ONLY_1">
    <p:bg>
      <p:bgPr>
        <a:solidFill>
          <a:srgbClr val="A9D1CA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oogle Shape;102;p10"/>
          <p:cNvGrpSpPr/>
          <p:nvPr/>
        </p:nvGrpSpPr>
        <p:grpSpPr>
          <a:xfrm>
            <a:off x="7485392" y="1755351"/>
            <a:ext cx="2830800" cy="3388272"/>
            <a:chOff x="7485392" y="1755351"/>
            <a:chExt cx="2830800" cy="3388272"/>
          </a:xfrm>
        </p:grpSpPr>
        <p:sp>
          <p:nvSpPr>
            <p:cNvPr id="103" name="Google Shape;103;p10"/>
            <p:cNvSpPr/>
            <p:nvPr/>
          </p:nvSpPr>
          <p:spPr>
            <a:xfrm>
              <a:off x="8005394" y="2926923"/>
              <a:ext cx="2078100" cy="22167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rgbClr val="16577B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10"/>
            <p:cNvSpPr/>
            <p:nvPr/>
          </p:nvSpPr>
          <p:spPr>
            <a:xfrm>
              <a:off x="7485392" y="1755351"/>
              <a:ext cx="2830800" cy="30192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rgbClr val="52A9AF"/>
                </a:gs>
                <a:gs pos="50000">
                  <a:srgbClr val="7BC5CA"/>
                </a:gs>
                <a:gs pos="100000">
                  <a:srgbClr val="B0D4D6"/>
                </a:gs>
                <a:gs pos="100000">
                  <a:schemeClr val="accent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5" name="Google Shape;105;p10"/>
          <p:cNvSpPr txBox="1">
            <a:spLocks noGrp="1"/>
          </p:cNvSpPr>
          <p:nvPr>
            <p:ph type="title"/>
          </p:nvPr>
        </p:nvSpPr>
        <p:spPr>
          <a:xfrm>
            <a:off x="914575" y="495875"/>
            <a:ext cx="6026700" cy="813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6577B"/>
              </a:buClr>
              <a:buSzPts val="2500"/>
              <a:buNone/>
              <a:defRPr>
                <a:solidFill>
                  <a:srgbClr val="16577B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6" name="Google Shape;106;p10"/>
          <p:cNvSpPr txBox="1">
            <a:spLocks noGrp="1"/>
          </p:cNvSpPr>
          <p:nvPr>
            <p:ph type="sldNum" idx="12"/>
          </p:nvPr>
        </p:nvSpPr>
        <p:spPr>
          <a:xfrm>
            <a:off x="8557525" y="0"/>
            <a:ext cx="4341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>
                <a:solidFill>
                  <a:schemeClr val="accent1"/>
                </a:solidFill>
              </a:defRPr>
            </a:lvl1pPr>
            <a:lvl2pPr lvl="1" rtl="0">
              <a:buNone/>
              <a:defRPr>
                <a:solidFill>
                  <a:schemeClr val="accent1"/>
                </a:solidFill>
              </a:defRPr>
            </a:lvl2pPr>
            <a:lvl3pPr lvl="2" rtl="0">
              <a:buNone/>
              <a:defRPr>
                <a:solidFill>
                  <a:schemeClr val="accent1"/>
                </a:solidFill>
              </a:defRPr>
            </a:lvl3pPr>
            <a:lvl4pPr lvl="3" rtl="0">
              <a:buNone/>
              <a:defRPr>
                <a:solidFill>
                  <a:schemeClr val="accent1"/>
                </a:solidFill>
              </a:defRPr>
            </a:lvl4pPr>
            <a:lvl5pPr lvl="4" rtl="0">
              <a:buNone/>
              <a:defRPr>
                <a:solidFill>
                  <a:schemeClr val="accent1"/>
                </a:solidFill>
              </a:defRPr>
            </a:lvl5pPr>
            <a:lvl6pPr lvl="5" rtl="0">
              <a:buNone/>
              <a:defRPr>
                <a:solidFill>
                  <a:schemeClr val="accent1"/>
                </a:solidFill>
              </a:defRPr>
            </a:lvl6pPr>
            <a:lvl7pPr lvl="6" rtl="0">
              <a:buNone/>
              <a:defRPr>
                <a:solidFill>
                  <a:schemeClr val="accent1"/>
                </a:solidFill>
              </a:defRPr>
            </a:lvl7pPr>
            <a:lvl8pPr lvl="7" rtl="0">
              <a:buNone/>
              <a:defRPr>
                <a:solidFill>
                  <a:schemeClr val="accent1"/>
                </a:solidFill>
              </a:defRPr>
            </a:lvl8pPr>
            <a:lvl9pPr lvl="8" rtl="0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lt1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Google Shape;108;p11"/>
          <p:cNvGrpSpPr/>
          <p:nvPr/>
        </p:nvGrpSpPr>
        <p:grpSpPr>
          <a:xfrm>
            <a:off x="479401" y="2631775"/>
            <a:ext cx="7500144" cy="1637017"/>
            <a:chOff x="-313699" y="-18375"/>
            <a:chExt cx="7500144" cy="1637017"/>
          </a:xfrm>
        </p:grpSpPr>
        <p:sp>
          <p:nvSpPr>
            <p:cNvPr id="109" name="Google Shape;109;p11"/>
            <p:cNvSpPr/>
            <p:nvPr/>
          </p:nvSpPr>
          <p:spPr>
            <a:xfrm>
              <a:off x="256375" y="848019"/>
              <a:ext cx="6692400" cy="449100"/>
            </a:xfrm>
            <a:prstGeom prst="parallelogram">
              <a:avLst>
                <a:gd name="adj" fmla="val 5499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>
              <a:off x="-313699" y="850942"/>
              <a:ext cx="720000" cy="7677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rgbClr val="16577B"/>
                </a:gs>
                <a:gs pos="100000">
                  <a:schemeClr val="accent5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>
              <a:off x="6680045" y="574471"/>
              <a:ext cx="506400" cy="5400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rgbClr val="52A9AF"/>
                </a:gs>
                <a:gs pos="50000">
                  <a:srgbClr val="7BC5CA"/>
                </a:gs>
                <a:gs pos="100000">
                  <a:srgbClr val="B0D4D6"/>
                </a:gs>
                <a:gs pos="100000">
                  <a:schemeClr val="accent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>
              <a:off x="53899" y="237925"/>
              <a:ext cx="1000200" cy="10668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rgbClr val="52A9AF"/>
                </a:gs>
                <a:gs pos="50000">
                  <a:srgbClr val="7BC5CA"/>
                </a:gs>
                <a:gs pos="100000">
                  <a:srgbClr val="B0D4D6"/>
                </a:gs>
                <a:gs pos="100000">
                  <a:schemeClr val="accent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304107" y="-18375"/>
              <a:ext cx="420900" cy="4491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rgbClr val="16577B"/>
                </a:gs>
                <a:gs pos="100000">
                  <a:schemeClr val="accent5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845048" y="1038628"/>
              <a:ext cx="249600" cy="2661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rgbClr val="16577B"/>
                </a:gs>
                <a:gs pos="100000">
                  <a:schemeClr val="accent5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5" name="Google Shape;115;p11"/>
          <p:cNvSpPr txBox="1">
            <a:spLocks noGrp="1"/>
          </p:cNvSpPr>
          <p:nvPr>
            <p:ph type="body" idx="1"/>
          </p:nvPr>
        </p:nvSpPr>
        <p:spPr>
          <a:xfrm>
            <a:off x="1545575" y="3531575"/>
            <a:ext cx="58407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rtl="0">
              <a:spcBef>
                <a:spcPts val="360"/>
              </a:spcBef>
              <a:spcAft>
                <a:spcPts val="0"/>
              </a:spcAft>
              <a:buClr>
                <a:srgbClr val="16577B"/>
              </a:buClr>
              <a:buSzPts val="1600"/>
              <a:buNone/>
              <a:defRPr sz="1600">
                <a:solidFill>
                  <a:srgbClr val="16577B"/>
                </a:solidFill>
              </a:defRPr>
            </a:lvl1pPr>
          </a:lstStyle>
          <a:p>
            <a:endParaRPr/>
          </a:p>
        </p:txBody>
      </p:sp>
      <p:sp>
        <p:nvSpPr>
          <p:cNvPr id="116" name="Google Shape;116;p11"/>
          <p:cNvSpPr txBox="1">
            <a:spLocks noGrp="1"/>
          </p:cNvSpPr>
          <p:nvPr>
            <p:ph type="sldNum" idx="12"/>
          </p:nvPr>
        </p:nvSpPr>
        <p:spPr>
          <a:xfrm>
            <a:off x="8557525" y="0"/>
            <a:ext cx="4341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gradFill>
          <a:gsLst>
            <a:gs pos="0">
              <a:srgbClr val="16577B"/>
            </a:gs>
            <a:gs pos="100000">
              <a:schemeClr val="accent5"/>
            </a:gs>
          </a:gsLst>
          <a:lin ang="54007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14575" y="495875"/>
            <a:ext cx="6026700" cy="81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Proxima Nova"/>
              <a:buNone/>
              <a:defRPr sz="25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14575" y="1584425"/>
            <a:ext cx="6999600" cy="29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Proxima Nova"/>
              <a:buChar char="▰"/>
              <a:defRPr sz="20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Proxima Nova"/>
              <a:buChar char="╺"/>
              <a:defRPr sz="20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Proxima Nova"/>
              <a:buChar char="╺"/>
              <a:defRPr sz="20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Proxima Nova"/>
              <a:buChar char="╺"/>
              <a:defRPr sz="20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Proxima Nova"/>
              <a:buChar char="○"/>
              <a:defRPr sz="20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Proxima Nova"/>
              <a:buChar char="■"/>
              <a:defRPr sz="20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Proxima Nova"/>
              <a:buChar char="●"/>
              <a:defRPr sz="20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Proxima Nova"/>
              <a:buChar char="○"/>
              <a:defRPr sz="20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Proxima Nova"/>
              <a:buChar char="■"/>
              <a:defRPr sz="20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7525" y="0"/>
            <a:ext cx="4341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2pPr>
            <a:lvl3pPr lvl="2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3pPr>
            <a:lvl4pPr lvl="3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4pPr>
            <a:lvl5pPr lvl="4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5pPr>
            <a:lvl6pPr lvl="5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6pPr>
            <a:lvl7pPr lvl="6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7pPr>
            <a:lvl8pPr lvl="7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8pPr>
            <a:lvl9pPr lvl="8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Google Shape;9;p1"/>
          <p:cNvSpPr/>
          <p:nvPr/>
        </p:nvSpPr>
        <p:spPr>
          <a:xfrm>
            <a:off x="0" y="4662800"/>
            <a:ext cx="1321800" cy="480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" name="Google Shape;10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070" y="4720073"/>
            <a:ext cx="1159690" cy="37128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6" r:id="rId2"/>
    <p:sldLayoutId id="2147483657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>
            <a:extLst>
              <a:ext uri="{FF2B5EF4-FFF2-40B4-BE49-F238E27FC236}">
                <a16:creationId xmlns:a16="http://schemas.microsoft.com/office/drawing/2014/main" id="{B95CA353-AA64-1EA5-A2CE-99CF4EFAB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751" y="3110749"/>
            <a:ext cx="713609" cy="71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7FE57D25-6CD4-58AD-DB1A-6AC26B4B7997}"/>
              </a:ext>
            </a:extLst>
          </p:cNvPr>
          <p:cNvCxnSpPr>
            <a:cxnSpLocks/>
          </p:cNvCxnSpPr>
          <p:nvPr/>
        </p:nvCxnSpPr>
        <p:spPr>
          <a:xfrm>
            <a:off x="1642657" y="2452809"/>
            <a:ext cx="0" cy="718869"/>
          </a:xfrm>
          <a:prstGeom prst="line">
            <a:avLst/>
          </a:prstGeom>
          <a:ln w="25400">
            <a:solidFill>
              <a:schemeClr val="bg2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entral inverter - All architecture and design manufacturers">
            <a:extLst>
              <a:ext uri="{FF2B5EF4-FFF2-40B4-BE49-F238E27FC236}">
                <a16:creationId xmlns:a16="http://schemas.microsoft.com/office/drawing/2014/main" id="{E842C4DB-6094-7171-715E-611EFD69FB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306" y="1638663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EL-351 Protection System | Schweitzer Engineering Laboratories">
            <a:extLst>
              <a:ext uri="{FF2B5EF4-FFF2-40B4-BE49-F238E27FC236}">
                <a16:creationId xmlns:a16="http://schemas.microsoft.com/office/drawing/2014/main" id="{99A2DC5E-7C12-0B00-7463-EF865C2DB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741" y="2867625"/>
            <a:ext cx="3200400" cy="727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2C81D2A-133C-E35B-5B3B-A532F2EFBB28}"/>
              </a:ext>
            </a:extLst>
          </p:cNvPr>
          <p:cNvCxnSpPr>
            <a:stCxn id="5" idx="2"/>
            <a:endCxn id="1026" idx="0"/>
          </p:cNvCxnSpPr>
          <p:nvPr/>
        </p:nvCxnSpPr>
        <p:spPr>
          <a:xfrm>
            <a:off x="3768715" y="1959430"/>
            <a:ext cx="16226" cy="908195"/>
          </a:xfrm>
          <a:prstGeom prst="line">
            <a:avLst/>
          </a:prstGeom>
          <a:ln>
            <a:prstDash val="dash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0C79030-B360-6F0A-50E2-A906814B3C93}"/>
              </a:ext>
            </a:extLst>
          </p:cNvPr>
          <p:cNvCxnSpPr>
            <a:cxnSpLocks/>
          </p:cNvCxnSpPr>
          <p:nvPr/>
        </p:nvCxnSpPr>
        <p:spPr>
          <a:xfrm flipH="1" flipV="1">
            <a:off x="4407018" y="1442197"/>
            <a:ext cx="2153390" cy="1534887"/>
          </a:xfrm>
          <a:prstGeom prst="line">
            <a:avLst/>
          </a:prstGeom>
          <a:ln w="25400" cap="flat" cmpd="sng" algn="ctr">
            <a:solidFill>
              <a:schemeClr val="dk1"/>
            </a:solidFill>
            <a:prstDash val="dash"/>
            <a:round/>
            <a:headEnd type="triangl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2340138-BEFF-7CB8-977D-79751A37DACF}"/>
              </a:ext>
            </a:extLst>
          </p:cNvPr>
          <p:cNvCxnSpPr>
            <a:cxnSpLocks/>
          </p:cNvCxnSpPr>
          <p:nvPr/>
        </p:nvCxnSpPr>
        <p:spPr>
          <a:xfrm>
            <a:off x="7160078" y="4016831"/>
            <a:ext cx="0" cy="18015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B1A6C69-D333-6331-716E-259EDE14D648}"/>
              </a:ext>
            </a:extLst>
          </p:cNvPr>
          <p:cNvCxnSpPr>
            <a:cxnSpLocks/>
          </p:cNvCxnSpPr>
          <p:nvPr/>
        </p:nvCxnSpPr>
        <p:spPr>
          <a:xfrm flipH="1">
            <a:off x="3633106" y="4196984"/>
            <a:ext cx="35269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3E81F1D-F182-CA34-6DAB-5F5BC416F388}"/>
              </a:ext>
            </a:extLst>
          </p:cNvPr>
          <p:cNvCxnSpPr>
            <a:cxnSpLocks/>
            <a:endCxn id="28" idx="6"/>
          </p:cNvCxnSpPr>
          <p:nvPr/>
        </p:nvCxnSpPr>
        <p:spPr>
          <a:xfrm flipH="1">
            <a:off x="1297500" y="4196984"/>
            <a:ext cx="2471215" cy="1869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FAAFACBE-6753-DD0F-2E43-6E14A26BFB71}"/>
              </a:ext>
            </a:extLst>
          </p:cNvPr>
          <p:cNvSpPr/>
          <p:nvPr/>
        </p:nvSpPr>
        <p:spPr>
          <a:xfrm>
            <a:off x="3540116" y="3918181"/>
            <a:ext cx="457199" cy="48004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9CB4A7E-E3A4-8EC8-E89B-1586E20BEE28}"/>
              </a:ext>
            </a:extLst>
          </p:cNvPr>
          <p:cNvCxnSpPr>
            <a:cxnSpLocks/>
            <a:stCxn id="14" idx="0"/>
          </p:cNvCxnSpPr>
          <p:nvPr/>
        </p:nvCxnSpPr>
        <p:spPr>
          <a:xfrm flipV="1">
            <a:off x="3768716" y="3347362"/>
            <a:ext cx="0" cy="570819"/>
          </a:xfrm>
          <a:prstGeom prst="line">
            <a:avLst/>
          </a:prstGeom>
          <a:ln w="2540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05C15FC-298E-65E8-3D41-447B5E3A202D}"/>
              </a:ext>
            </a:extLst>
          </p:cNvPr>
          <p:cNvSpPr txBox="1"/>
          <p:nvPr/>
        </p:nvSpPr>
        <p:spPr>
          <a:xfrm>
            <a:off x="3213543" y="971957"/>
            <a:ext cx="7837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RTAC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80689F3-BFB2-07C7-C714-3C8B2B1129CD}"/>
              </a:ext>
            </a:extLst>
          </p:cNvPr>
          <p:cNvSpPr txBox="1"/>
          <p:nvPr/>
        </p:nvSpPr>
        <p:spPr>
          <a:xfrm>
            <a:off x="4702296" y="3467553"/>
            <a:ext cx="13389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Relay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29FC3F4-798E-A8DE-DCD2-70B7B634840E}"/>
              </a:ext>
            </a:extLst>
          </p:cNvPr>
          <p:cNvSpPr/>
          <p:nvPr/>
        </p:nvSpPr>
        <p:spPr>
          <a:xfrm>
            <a:off x="766791" y="3976011"/>
            <a:ext cx="530709" cy="4793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75" name="Google Shape;175;p17"/>
          <p:cNvSpPr txBox="1">
            <a:spLocks noGrp="1"/>
          </p:cNvSpPr>
          <p:nvPr>
            <p:ph type="title"/>
          </p:nvPr>
        </p:nvSpPr>
        <p:spPr>
          <a:xfrm>
            <a:off x="1161299" y="314483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Relay+RTAC Configuration</a:t>
            </a:r>
            <a:endParaRPr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A66C26A-00AE-0CBE-F20D-222DF174463D}"/>
              </a:ext>
            </a:extLst>
          </p:cNvPr>
          <p:cNvCxnSpPr>
            <a:cxnSpLocks/>
          </p:cNvCxnSpPr>
          <p:nvPr/>
        </p:nvCxnSpPr>
        <p:spPr>
          <a:xfrm flipV="1">
            <a:off x="4099302" y="1959430"/>
            <a:ext cx="0" cy="840806"/>
          </a:xfrm>
          <a:prstGeom prst="straightConnector1">
            <a:avLst/>
          </a:prstGeom>
          <a:ln w="254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15617A16-0080-171A-4730-23ED58F6B33D}"/>
              </a:ext>
            </a:extLst>
          </p:cNvPr>
          <p:cNvSpPr txBox="1"/>
          <p:nvPr/>
        </p:nvSpPr>
        <p:spPr>
          <a:xfrm>
            <a:off x="2507355" y="2137861"/>
            <a:ext cx="13532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Trip flag or group change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F1E10C1-409D-4989-5DC4-2A8F8E2A0F49}"/>
              </a:ext>
            </a:extLst>
          </p:cNvPr>
          <p:cNvSpPr txBox="1"/>
          <p:nvPr/>
        </p:nvSpPr>
        <p:spPr>
          <a:xfrm>
            <a:off x="5545323" y="1621285"/>
            <a:ext cx="1142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Power setpoints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33D72D5-5E78-8C6B-300F-3B2269E0611A}"/>
              </a:ext>
            </a:extLst>
          </p:cNvPr>
          <p:cNvSpPr txBox="1"/>
          <p:nvPr/>
        </p:nvSpPr>
        <p:spPr>
          <a:xfrm>
            <a:off x="4124567" y="2238233"/>
            <a:ext cx="1373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Measurement data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6FEF4BE-3539-64F6-9A4E-C6323D4F404C}"/>
              </a:ext>
            </a:extLst>
          </p:cNvPr>
          <p:cNvCxnSpPr>
            <a:cxnSpLocks/>
          </p:cNvCxnSpPr>
          <p:nvPr/>
        </p:nvCxnSpPr>
        <p:spPr>
          <a:xfrm flipH="1" flipV="1">
            <a:off x="1982810" y="2571750"/>
            <a:ext cx="20550" cy="1535157"/>
          </a:xfrm>
          <a:prstGeom prst="line">
            <a:avLst/>
          </a:prstGeom>
          <a:ln w="25400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465E461-C297-C8B7-D514-84263DB29D05}"/>
              </a:ext>
            </a:extLst>
          </p:cNvPr>
          <p:cNvCxnSpPr>
            <a:cxnSpLocks/>
          </p:cNvCxnSpPr>
          <p:nvPr/>
        </p:nvCxnSpPr>
        <p:spPr>
          <a:xfrm>
            <a:off x="1642657" y="3674277"/>
            <a:ext cx="2582" cy="499626"/>
          </a:xfrm>
          <a:prstGeom prst="line">
            <a:avLst/>
          </a:prstGeom>
          <a:ln w="25400">
            <a:solidFill>
              <a:schemeClr val="bg2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A3C40937-2E87-5ACE-7A56-813DC9A873BF}"/>
              </a:ext>
            </a:extLst>
          </p:cNvPr>
          <p:cNvCxnSpPr>
            <a:cxnSpLocks/>
          </p:cNvCxnSpPr>
          <p:nvPr/>
        </p:nvCxnSpPr>
        <p:spPr>
          <a:xfrm flipV="1">
            <a:off x="1822406" y="1589677"/>
            <a:ext cx="0" cy="685154"/>
          </a:xfrm>
          <a:prstGeom prst="line">
            <a:avLst/>
          </a:prstGeom>
          <a:ln w="25400">
            <a:solidFill>
              <a:schemeClr val="accent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>
            <a:extLst>
              <a:ext uri="{FF2B5EF4-FFF2-40B4-BE49-F238E27FC236}">
                <a16:creationId xmlns:a16="http://schemas.microsoft.com/office/drawing/2014/main" id="{28FE860F-B21F-9C5B-73CE-EF1DFC1D720C}"/>
              </a:ext>
            </a:extLst>
          </p:cNvPr>
          <p:cNvSpPr txBox="1"/>
          <p:nvPr/>
        </p:nvSpPr>
        <p:spPr>
          <a:xfrm>
            <a:off x="6884977" y="1589677"/>
            <a:ext cx="13389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Inverter(s)</a:t>
            </a:r>
          </a:p>
        </p:txBody>
      </p:sp>
      <p:sp>
        <p:nvSpPr>
          <p:cNvPr id="138" name="Rectangle: Rounded Corners 137">
            <a:extLst>
              <a:ext uri="{FF2B5EF4-FFF2-40B4-BE49-F238E27FC236}">
                <a16:creationId xmlns:a16="http://schemas.microsoft.com/office/drawing/2014/main" id="{18805721-6D0A-EB88-B9D2-5905D93ABFD9}"/>
              </a:ext>
            </a:extLst>
          </p:cNvPr>
          <p:cNvSpPr/>
          <p:nvPr/>
        </p:nvSpPr>
        <p:spPr>
          <a:xfrm>
            <a:off x="1363851" y="2101630"/>
            <a:ext cx="892131" cy="46777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Sensor Box*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D5D9E886-27FB-E998-E175-A72F1BB2A437}"/>
              </a:ext>
            </a:extLst>
          </p:cNvPr>
          <p:cNvCxnSpPr>
            <a:cxnSpLocks/>
          </p:cNvCxnSpPr>
          <p:nvPr/>
        </p:nvCxnSpPr>
        <p:spPr>
          <a:xfrm>
            <a:off x="1819825" y="1567075"/>
            <a:ext cx="687530" cy="0"/>
          </a:xfrm>
          <a:prstGeom prst="line">
            <a:avLst/>
          </a:prstGeom>
          <a:ln w="25400">
            <a:solidFill>
              <a:schemeClr val="accent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45433449-3856-797E-EE85-4475E258812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59748" y="1295972"/>
            <a:ext cx="2417934" cy="663458"/>
          </a:xfrm>
          <a:prstGeom prst="rect">
            <a:avLst/>
          </a:prstGeom>
        </p:spPr>
      </p:pic>
      <p:sp>
        <p:nvSpPr>
          <p:cNvPr id="152" name="TextBox 151">
            <a:extLst>
              <a:ext uri="{FF2B5EF4-FFF2-40B4-BE49-F238E27FC236}">
                <a16:creationId xmlns:a16="http://schemas.microsoft.com/office/drawing/2014/main" id="{CCA5FF10-2C17-4D34-2D48-0FBF95BBF236}"/>
              </a:ext>
            </a:extLst>
          </p:cNvPr>
          <p:cNvSpPr txBox="1"/>
          <p:nvPr/>
        </p:nvSpPr>
        <p:spPr>
          <a:xfrm>
            <a:off x="3394130" y="4465167"/>
            <a:ext cx="1006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Breaker</a:t>
            </a:r>
          </a:p>
        </p:txBody>
      </p: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2320CE37-7128-F088-D341-FAF1E99D7839}"/>
              </a:ext>
            </a:extLst>
          </p:cNvPr>
          <p:cNvGrpSpPr/>
          <p:nvPr/>
        </p:nvGrpSpPr>
        <p:grpSpPr>
          <a:xfrm flipV="1">
            <a:off x="2004669" y="3938381"/>
            <a:ext cx="366053" cy="375559"/>
            <a:chOff x="1707746" y="4444325"/>
            <a:chExt cx="1429144" cy="815011"/>
          </a:xfrm>
        </p:grpSpPr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40D611A7-5A6D-1160-4C08-E4949C73B063}"/>
                </a:ext>
              </a:extLst>
            </p:cNvPr>
            <p:cNvGrpSpPr/>
            <p:nvPr/>
          </p:nvGrpSpPr>
          <p:grpSpPr>
            <a:xfrm>
              <a:off x="1707746" y="4446905"/>
              <a:ext cx="711062" cy="812431"/>
              <a:chOff x="2114999" y="3960513"/>
              <a:chExt cx="711062" cy="812431"/>
            </a:xfrm>
          </p:grpSpPr>
          <p:sp>
            <p:nvSpPr>
              <p:cNvPr id="162" name="Arc 161">
                <a:extLst>
                  <a:ext uri="{FF2B5EF4-FFF2-40B4-BE49-F238E27FC236}">
                    <a16:creationId xmlns:a16="http://schemas.microsoft.com/office/drawing/2014/main" id="{A73366A3-7705-BC76-16DB-F4B8A37FDDFB}"/>
                  </a:ext>
                </a:extLst>
              </p:cNvPr>
              <p:cNvSpPr/>
              <p:nvPr/>
            </p:nvSpPr>
            <p:spPr>
              <a:xfrm>
                <a:off x="2123269" y="3961630"/>
                <a:ext cx="702792" cy="81131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Arc 162">
                <a:extLst>
                  <a:ext uri="{FF2B5EF4-FFF2-40B4-BE49-F238E27FC236}">
                    <a16:creationId xmlns:a16="http://schemas.microsoft.com/office/drawing/2014/main" id="{516539FA-D18F-A397-DBA6-A73625FD2E2F}"/>
                  </a:ext>
                </a:extLst>
              </p:cNvPr>
              <p:cNvSpPr/>
              <p:nvPr/>
            </p:nvSpPr>
            <p:spPr>
              <a:xfrm flipH="1">
                <a:off x="2114999" y="3960513"/>
                <a:ext cx="702792" cy="81131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5" name="Group 164">
              <a:extLst>
                <a:ext uri="{FF2B5EF4-FFF2-40B4-BE49-F238E27FC236}">
                  <a16:creationId xmlns:a16="http://schemas.microsoft.com/office/drawing/2014/main" id="{88DE1EAF-5CB3-EE7F-17A4-12D0237C682A}"/>
                </a:ext>
              </a:extLst>
            </p:cNvPr>
            <p:cNvGrpSpPr/>
            <p:nvPr/>
          </p:nvGrpSpPr>
          <p:grpSpPr>
            <a:xfrm>
              <a:off x="2425828" y="4444325"/>
              <a:ext cx="711062" cy="812431"/>
              <a:chOff x="2114999" y="3960513"/>
              <a:chExt cx="711062" cy="812431"/>
            </a:xfrm>
          </p:grpSpPr>
          <p:sp>
            <p:nvSpPr>
              <p:cNvPr id="166" name="Arc 165">
                <a:extLst>
                  <a:ext uri="{FF2B5EF4-FFF2-40B4-BE49-F238E27FC236}">
                    <a16:creationId xmlns:a16="http://schemas.microsoft.com/office/drawing/2014/main" id="{0F333100-406D-4DA2-BCAB-30F9C7545292}"/>
                  </a:ext>
                </a:extLst>
              </p:cNvPr>
              <p:cNvSpPr/>
              <p:nvPr/>
            </p:nvSpPr>
            <p:spPr>
              <a:xfrm>
                <a:off x="2123269" y="3961630"/>
                <a:ext cx="702792" cy="81131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Arc 166">
                <a:extLst>
                  <a:ext uri="{FF2B5EF4-FFF2-40B4-BE49-F238E27FC236}">
                    <a16:creationId xmlns:a16="http://schemas.microsoft.com/office/drawing/2014/main" id="{C987E71A-7C95-9DD6-B238-545474BBC83F}"/>
                  </a:ext>
                </a:extLst>
              </p:cNvPr>
              <p:cNvSpPr/>
              <p:nvPr/>
            </p:nvSpPr>
            <p:spPr>
              <a:xfrm flipH="1">
                <a:off x="2114999" y="3960513"/>
                <a:ext cx="702792" cy="81131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70" name="TextBox 169">
            <a:extLst>
              <a:ext uri="{FF2B5EF4-FFF2-40B4-BE49-F238E27FC236}">
                <a16:creationId xmlns:a16="http://schemas.microsoft.com/office/drawing/2014/main" id="{0B8526A8-6C66-5176-9330-D0C0DBB2B558}"/>
              </a:ext>
            </a:extLst>
          </p:cNvPr>
          <p:cNvSpPr txBox="1"/>
          <p:nvPr/>
        </p:nvSpPr>
        <p:spPr>
          <a:xfrm>
            <a:off x="1200544" y="1251505"/>
            <a:ext cx="1373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Measurement data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2621A0-C699-F61D-07DC-D03A38C4F66A}"/>
              </a:ext>
            </a:extLst>
          </p:cNvPr>
          <p:cNvSpPr txBox="1"/>
          <p:nvPr/>
        </p:nvSpPr>
        <p:spPr>
          <a:xfrm>
            <a:off x="1350352" y="4757954"/>
            <a:ext cx="17750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*may not be needed if sensors connected directly</a:t>
            </a:r>
          </a:p>
        </p:txBody>
      </p:sp>
    </p:spTree>
    <p:extLst>
      <p:ext uri="{BB962C8B-B14F-4D97-AF65-F5344CB8AC3E}">
        <p14:creationId xmlns:p14="http://schemas.microsoft.com/office/powerpoint/2010/main" val="297152048"/>
      </p:ext>
    </p:extLst>
  </p:cSld>
  <p:clrMapOvr>
    <a:masterClrMapping/>
  </p:clrMapOvr>
</p:sld>
</file>

<file path=ppt/theme/theme1.xml><?xml version="1.0" encoding="utf-8"?>
<a:theme xmlns:a="http://schemas.openxmlformats.org/drawingml/2006/main" name="Surrey template">
  <a:themeElements>
    <a:clrScheme name="Custom 347">
      <a:dk1>
        <a:srgbClr val="061E3A"/>
      </a:dk1>
      <a:lt1>
        <a:srgbClr val="FFFFFF"/>
      </a:lt1>
      <a:dk2>
        <a:srgbClr val="757C83"/>
      </a:dk2>
      <a:lt2>
        <a:srgbClr val="EBF0F3"/>
      </a:lt2>
      <a:accent1>
        <a:srgbClr val="7FCA20"/>
      </a:accent1>
      <a:accent2>
        <a:srgbClr val="02C1D3"/>
      </a:accent2>
      <a:accent3>
        <a:srgbClr val="66BDE8"/>
      </a:accent3>
      <a:accent4>
        <a:srgbClr val="1985D2"/>
      </a:accent4>
      <a:accent5>
        <a:srgbClr val="184880"/>
      </a:accent5>
      <a:accent6>
        <a:srgbClr val="061E3A"/>
      </a:accent6>
      <a:hlink>
        <a:srgbClr val="1985D2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9235EDFC1A084495E54239C0B02BAA" ma:contentTypeVersion="14" ma:contentTypeDescription="Create a new document." ma:contentTypeScope="" ma:versionID="0ff4528418027b742b013ad4488d2a65">
  <xsd:schema xmlns:xsd="http://www.w3.org/2001/XMLSchema" xmlns:xs="http://www.w3.org/2001/XMLSchema" xmlns:p="http://schemas.microsoft.com/office/2006/metadata/properties" xmlns:ns2="90f4557e-16e7-4ad4-9248-b950eb894e33" xmlns:ns3="2c7220a4-f1fe-4ad2-8dd7-a066dda6a6aa" targetNamespace="http://schemas.microsoft.com/office/2006/metadata/properties" ma:root="true" ma:fieldsID="eea20a7bb099ccb76f45b6f6154cb6df" ns2:_="" ns3:_="">
    <xsd:import namespace="90f4557e-16e7-4ad4-9248-b950eb894e33"/>
    <xsd:import namespace="2c7220a4-f1fe-4ad2-8dd7-a066dda6a6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f4557e-16e7-4ad4-9248-b950eb894e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58c64cc-ee56-435d-b6d0-239f1a5e0d9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220a4-f1fe-4ad2-8dd7-a066dda6a6a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4c668c58-2734-4238-af15-1204519f9f1e}" ma:internalName="TaxCatchAll" ma:showField="CatchAllData" ma:web="2c7220a4-f1fe-4ad2-8dd7-a066dda6a6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0f4557e-16e7-4ad4-9248-b950eb894e33">
      <Terms xmlns="http://schemas.microsoft.com/office/infopath/2007/PartnerControls"/>
    </lcf76f155ced4ddcb4097134ff3c332f>
    <TaxCatchAll xmlns="2c7220a4-f1fe-4ad2-8dd7-a066dda6a6aa" xsi:nil="true"/>
  </documentManagement>
</p:properties>
</file>

<file path=customXml/itemProps1.xml><?xml version="1.0" encoding="utf-8"?>
<ds:datastoreItem xmlns:ds="http://schemas.openxmlformats.org/officeDocument/2006/customXml" ds:itemID="{AC853790-A161-4072-8359-5C0C53250220}"/>
</file>

<file path=customXml/itemProps2.xml><?xml version="1.0" encoding="utf-8"?>
<ds:datastoreItem xmlns:ds="http://schemas.openxmlformats.org/officeDocument/2006/customXml" ds:itemID="{FC23B1D0-AE2C-4F67-82B7-3ED47FC87C70}"/>
</file>

<file path=customXml/itemProps3.xml><?xml version="1.0" encoding="utf-8"?>
<ds:datastoreItem xmlns:ds="http://schemas.openxmlformats.org/officeDocument/2006/customXml" ds:itemID="{1AABBF3E-A9E7-4D79-824D-CB244F3C0E43}"/>
</file>

<file path=docProps/app.xml><?xml version="1.0" encoding="utf-8"?>
<Properties xmlns="http://schemas.openxmlformats.org/officeDocument/2006/extended-properties" xmlns:vt="http://schemas.openxmlformats.org/officeDocument/2006/docPropsVTypes">
  <TotalTime>63447</TotalTime>
  <Words>47</Words>
  <Application>Microsoft Office PowerPoint</Application>
  <PresentationFormat>On-screen Show (16:9)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IBM Plex Sans</vt:lpstr>
      <vt:lpstr>Proxima Nova</vt:lpstr>
      <vt:lpstr>Merriweather</vt:lpstr>
      <vt:lpstr>Arial</vt:lpstr>
      <vt:lpstr>Surrey template</vt:lpstr>
      <vt:lpstr>Relay+RTAC Configuration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Utah Grid Mod Workshop</dc:title>
  <dc:creator>Brian Lydic</dc:creator>
  <cp:lastModifiedBy>Brian Lydic</cp:lastModifiedBy>
  <cp:revision>39</cp:revision>
  <dcterms:modified xsi:type="dcterms:W3CDTF">2023-04-05T16:04:24Z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0x010100789235EDFC1A084495E54239C0B02BAA</vt:lpwstr>
  </property>
</Properties>
</file>